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sldIdLst>
    <p:sldId id="269" r:id="rId2"/>
    <p:sldId id="271" r:id="rId3"/>
    <p:sldId id="275" r:id="rId4"/>
    <p:sldId id="286" r:id="rId5"/>
    <p:sldId id="273" r:id="rId6"/>
    <p:sldId id="280" r:id="rId7"/>
    <p:sldId id="274" r:id="rId8"/>
    <p:sldId id="289" r:id="rId9"/>
    <p:sldId id="276" r:id="rId10"/>
    <p:sldId id="272" r:id="rId11"/>
    <p:sldId id="283" r:id="rId12"/>
    <p:sldId id="293" r:id="rId13"/>
    <p:sldId id="294" r:id="rId14"/>
    <p:sldId id="295" r:id="rId15"/>
    <p:sldId id="270" r:id="rId16"/>
    <p:sldId id="279" r:id="rId17"/>
    <p:sldId id="288" r:id="rId18"/>
    <p:sldId id="281" r:id="rId19"/>
    <p:sldId id="277" r:id="rId20"/>
    <p:sldId id="285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5" r:id="rId29"/>
    <p:sldId id="304" r:id="rId30"/>
    <p:sldId id="307" r:id="rId31"/>
    <p:sldId id="308" r:id="rId32"/>
    <p:sldId id="309" r:id="rId33"/>
    <p:sldId id="29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666A"/>
    <a:srgbClr val="333C41"/>
    <a:srgbClr val="C5C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7" d="100"/>
          <a:sy n="77" d="100"/>
        </p:scale>
        <p:origin x="-78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54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54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55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55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55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858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97152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18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51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952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5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0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50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950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5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D6E-804E-4342-9445-9AA946BDF729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1A6D-7107-4A05-85AE-C4DB5234BF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50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950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5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2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52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952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52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28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529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53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953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53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3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53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53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53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53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953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54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98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949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50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859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97157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4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54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54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954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54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12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51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51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951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51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40629-DBB2-4B37-B4B8-162372A26E02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96B6D-F7F9-4466-8AD2-E162D5630D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8.jpeg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21.jpeg" /><Relationship Id="rId4" Type="http://schemas.openxmlformats.org/officeDocument/2006/relationships/image" Target="../media/image20.jpeg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25.png" /><Relationship Id="rId5" Type="http://schemas.openxmlformats.org/officeDocument/2006/relationships/image" Target="../media/image24.jpeg" /><Relationship Id="rId4" Type="http://schemas.openxmlformats.org/officeDocument/2006/relationships/image" Target="../media/image23.jpe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28.jpe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30.jpe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32.jpe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e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4"/>
          <p:cNvPicPr>
            <a:picLocks noChangeAspect="1"/>
          </p:cNvPicPr>
          <p:nvPr/>
        </p:nvPicPr>
        <p:blipFill rotWithShape="1">
          <a:blip r:embed="rId2" cstate="print"/>
          <a:srcRect l="859" t="39071" r="78516"/>
          <a:stretch>
            <a:fillRect/>
          </a:stretch>
        </p:blipFill>
        <p:spPr>
          <a:xfrm>
            <a:off x="0" y="4000501"/>
            <a:ext cx="2514600" cy="2524125"/>
          </a:xfrm>
          <a:prstGeom prst="rect">
            <a:avLst/>
          </a:prstGeom>
        </p:spPr>
      </p:pic>
      <p:pic>
        <p:nvPicPr>
          <p:cNvPr id="2097154" name="图片 5"/>
          <p:cNvPicPr>
            <a:picLocks noChangeAspect="1"/>
          </p:cNvPicPr>
          <p:nvPr/>
        </p:nvPicPr>
        <p:blipFill rotWithShape="1">
          <a:blip r:embed="rId2" cstate="print"/>
          <a:srcRect l="67734" t="30564" r="782" b="689"/>
          <a:stretch>
            <a:fillRect/>
          </a:stretch>
        </p:blipFill>
        <p:spPr>
          <a:xfrm>
            <a:off x="8077199" y="3676651"/>
            <a:ext cx="3838575" cy="2847975"/>
          </a:xfrm>
          <a:prstGeom prst="rect">
            <a:avLst/>
          </a:prstGeom>
        </p:spPr>
      </p:pic>
      <p:pic>
        <p:nvPicPr>
          <p:cNvPr id="2097155" name="图片 6"/>
          <p:cNvPicPr>
            <a:picLocks noChangeAspect="1"/>
          </p:cNvPicPr>
          <p:nvPr/>
        </p:nvPicPr>
        <p:blipFill rotWithShape="1">
          <a:blip r:embed="rId2" cstate="print"/>
          <a:srcRect l="4141" t="18962" r="87343" b="55747"/>
          <a:stretch>
            <a:fillRect/>
          </a:stretch>
        </p:blipFill>
        <p:spPr>
          <a:xfrm>
            <a:off x="738187" y="1476375"/>
            <a:ext cx="1038225" cy="1047750"/>
          </a:xfrm>
          <a:prstGeom prst="rect">
            <a:avLst/>
          </a:prstGeom>
        </p:spPr>
      </p:pic>
      <p:sp>
        <p:nvSpPr>
          <p:cNvPr id="1048589" name="文本框 33"/>
          <p:cNvSpPr txBox="1"/>
          <p:nvPr/>
        </p:nvSpPr>
        <p:spPr>
          <a:xfrm>
            <a:off x="8807237" y="3830013"/>
            <a:ext cx="1745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Calibri" pitchFamily="34" charset="0"/>
                <a:ea typeface="楷体" panose="02010609060101010101" pitchFamily="49" charset="-122"/>
                <a:cs typeface="Calibri" pitchFamily="34" charset="0"/>
              </a:rPr>
              <a:t>-loic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楷体" panose="02010609060101010101" pitchFamily="49" charset="-122"/>
              <a:cs typeface="Calibri" pitchFamily="34" charset="0"/>
            </a:endParaRPr>
          </a:p>
        </p:txBody>
      </p:sp>
      <p:pic>
        <p:nvPicPr>
          <p:cNvPr id="2097156" name="图片 53"/>
          <p:cNvPicPr>
            <a:picLocks noChangeAspect="1"/>
          </p:cNvPicPr>
          <p:nvPr/>
        </p:nvPicPr>
        <p:blipFill rotWithShape="1">
          <a:blip r:embed="rId3" cstate="print"/>
          <a:srcRect l="91859" t="52479" r="745" b="40272"/>
          <a:stretch>
            <a:fillRect/>
          </a:stretch>
        </p:blipFill>
        <p:spPr>
          <a:xfrm rot="5400000">
            <a:off x="8442015" y="4060395"/>
            <a:ext cx="483745" cy="26667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914604" y="1903419"/>
            <a:ext cx="559327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présentation</a:t>
            </a:r>
            <a:endParaRPr lang="zh-CN" altLang="en-US" sz="6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9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7" name="直接连接符 6"/>
          <p:cNvCxnSpPr>
            <a:cxnSpLocks/>
          </p:cNvCxnSpPr>
          <p:nvPr/>
        </p:nvCxnSpPr>
        <p:spPr>
          <a:xfrm flipV="1">
            <a:off x="6662737" y="3343273"/>
            <a:ext cx="4310066" cy="2"/>
          </a:xfrm>
          <a:prstGeom prst="line">
            <a:avLst/>
          </a:prstGeom>
          <a:ln>
            <a:solidFill>
              <a:srgbClr val="C5C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13"/>
          <p:cNvGrpSpPr/>
          <p:nvPr/>
        </p:nvGrpSpPr>
        <p:grpSpPr>
          <a:xfrm>
            <a:off x="6504382" y="1844098"/>
            <a:ext cx="2155040" cy="677109"/>
            <a:chOff x="6409132" y="1729798"/>
            <a:chExt cx="2155040" cy="677109"/>
          </a:xfrm>
        </p:grpSpPr>
        <p:sp>
          <p:nvSpPr>
            <p:cNvPr id="1048633" name="文本框 11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634" name="矩形 12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5" name="组合 14"/>
          <p:cNvGrpSpPr/>
          <p:nvPr/>
        </p:nvGrpSpPr>
        <p:grpSpPr>
          <a:xfrm>
            <a:off x="8817770" y="1844098"/>
            <a:ext cx="2155040" cy="677109"/>
            <a:chOff x="6409132" y="1729798"/>
            <a:chExt cx="2155040" cy="677109"/>
          </a:xfrm>
        </p:grpSpPr>
        <p:sp>
          <p:nvSpPr>
            <p:cNvPr id="1048635" name="文本框 15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636" name="矩形 16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6" name="组合 18"/>
          <p:cNvGrpSpPr/>
          <p:nvPr/>
        </p:nvGrpSpPr>
        <p:grpSpPr>
          <a:xfrm>
            <a:off x="6504381" y="3611343"/>
            <a:ext cx="4918795" cy="677109"/>
            <a:chOff x="6409131" y="1729798"/>
            <a:chExt cx="4918795" cy="677109"/>
          </a:xfrm>
        </p:grpSpPr>
        <p:sp>
          <p:nvSpPr>
            <p:cNvPr id="1048637" name="文本框 19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638" name="矩形 20"/>
            <p:cNvSpPr/>
            <p:nvPr/>
          </p:nvSpPr>
          <p:spPr>
            <a:xfrm>
              <a:off x="6409131" y="2129908"/>
              <a:ext cx="491879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7" name="组合 21"/>
          <p:cNvGrpSpPr/>
          <p:nvPr/>
        </p:nvGrpSpPr>
        <p:grpSpPr>
          <a:xfrm>
            <a:off x="8817770" y="3611343"/>
            <a:ext cx="2155040" cy="677109"/>
            <a:chOff x="6409132" y="1729798"/>
            <a:chExt cx="2155040" cy="677109"/>
          </a:xfrm>
        </p:grpSpPr>
        <p:sp>
          <p:nvSpPr>
            <p:cNvPr id="1048639" name="文本框 22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640" name="矩形 23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8" name="组合 30"/>
          <p:cNvGrpSpPr/>
          <p:nvPr/>
        </p:nvGrpSpPr>
        <p:grpSpPr>
          <a:xfrm>
            <a:off x="4937540" y="285545"/>
            <a:ext cx="2671762" cy="584775"/>
            <a:chOff x="4937540" y="285545"/>
            <a:chExt cx="2671762" cy="584775"/>
          </a:xfrm>
        </p:grpSpPr>
        <p:sp>
          <p:nvSpPr>
            <p:cNvPr id="1048641" name="文本框 24"/>
            <p:cNvSpPr txBox="1"/>
            <p:nvPr/>
          </p:nvSpPr>
          <p:spPr>
            <a:xfrm>
              <a:off x="4937540" y="285545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alibri" pitchFamily="34" charset="0"/>
                  <a:ea typeface="楷体" panose="02010609060101010101" pitchFamily="49" charset="-122"/>
                  <a:cs typeface="Calibri" pitchFamily="34" charset="0"/>
                </a:rPr>
                <a:t>Faire le choix</a:t>
              </a:r>
              <a:endParaRPr lang="zh-CN" altLang="en-US" sz="3200" b="1" dirty="0">
                <a:solidFill>
                  <a:schemeClr val="bg1"/>
                </a:solidFill>
                <a:latin typeface="Calibri" pitchFamily="34" charset="0"/>
                <a:ea typeface="楷体" panose="02010609060101010101" pitchFamily="49" charset="-122"/>
                <a:cs typeface="Calibri" pitchFamily="34" charset="0"/>
              </a:endParaRPr>
            </a:p>
          </p:txBody>
        </p:sp>
        <p:sp>
          <p:nvSpPr>
            <p:cNvPr id="1048642" name="任意多边形: 形状 29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682389" y="1917512"/>
          <a:ext cx="4585647" cy="3017520"/>
        </p:xfrm>
        <a:graphic>
          <a:graphicData uri="http://schemas.openxmlformats.org/drawingml/2006/table">
            <a:tbl>
              <a:tblPr/>
              <a:tblGrid>
                <a:gridCol w="4585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7443">
                <a:tc>
                  <a:txBody>
                    <a:bodyPr/>
                    <a:lstStyle/>
                    <a:p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Quand les lycéens sont </a:t>
                      </a:r>
                      <a:r>
                        <a:rPr lang="en-US" altLang="zh-CN" sz="320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en troisième</a:t>
                      </a:r>
                      <a:r>
                        <a:rPr lang="en-US" altLang="zh-CN" sz="3200" u="non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3200" u="non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高一</a:t>
                      </a:r>
                      <a:r>
                        <a:rPr lang="en-US" altLang="zh-CN" sz="3200" u="non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),il</a:t>
                      </a:r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faut décidér leurs </a:t>
                      </a:r>
                      <a:r>
                        <a:rPr lang="en-US" altLang="zh-CN" sz="320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voie</a:t>
                      </a:r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3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门类</a:t>
                      </a:r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 en choisissant leur propre </a:t>
                      </a:r>
                      <a:r>
                        <a:rPr lang="en-US" altLang="zh-CN" sz="320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profil</a:t>
                      </a:r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3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专业方向</a:t>
                      </a:r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 par eux.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5896506" y="1535048"/>
            <a:ext cx="5631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Le voie </a:t>
            </a:r>
            <a:r>
              <a:rPr lang="en-US" altLang="zh-CN" sz="2400" u="sng" dirty="0">
                <a:solidFill>
                  <a:schemeClr val="bg1"/>
                </a:solidFill>
              </a:rPr>
              <a:t>désigne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意思是</a:t>
            </a:r>
            <a:r>
              <a:rPr lang="en-US" altLang="zh-CN" sz="2400" dirty="0">
                <a:solidFill>
                  <a:schemeClr val="bg1"/>
                </a:solidFill>
              </a:rPr>
              <a:t>) des domaines différents,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Le profil représente des </a:t>
            </a:r>
            <a:r>
              <a:rPr lang="en-US" altLang="zh-CN" sz="2400" u="sng" dirty="0">
                <a:solidFill>
                  <a:schemeClr val="bg1"/>
                </a:solidFill>
              </a:rPr>
              <a:t>orientations spécialisées(</a:t>
            </a:r>
            <a:r>
              <a:rPr lang="zh-CN" altLang="en-US" sz="2400" u="sng" dirty="0">
                <a:solidFill>
                  <a:schemeClr val="bg1"/>
                </a:solidFill>
              </a:rPr>
              <a:t>专业方向</a:t>
            </a:r>
            <a:r>
              <a:rPr lang="en-US" altLang="zh-CN" sz="2400" u="sng" dirty="0">
                <a:solidFill>
                  <a:schemeClr val="bg1"/>
                </a:solidFill>
              </a:rPr>
              <a:t>)</a:t>
            </a:r>
            <a:r>
              <a:rPr lang="en-US" altLang="zh-CN" sz="2400" dirty="0">
                <a:solidFill>
                  <a:schemeClr val="bg1"/>
                </a:solidFill>
              </a:rPr>
              <a:t>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Un profil choisi signifie qu'il y a plus de cours li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s et le coefficient , soit la proportion du r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sultat du bac est augment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e.D'ailleurs, les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l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è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ves qui comptent etudier dans une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cole d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’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ing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nieur pourraient avoir des atouts.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Un profil choisi signifie qu'il y a plus de cours li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s et le coefficient , soit la proportion du r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sultat du bac est augment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e.D'ailleurs, les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l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è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ves qui comptent etudier dans une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cole d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’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ing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 pitchFamily="2" charset="-122"/>
                <a:cs typeface="Calibri" pitchFamily="34" charset="0"/>
              </a:rPr>
              <a:t>é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nieur pourraient avoir des atouts.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6204015" y="3496963"/>
          <a:ext cx="5036024" cy="4194400"/>
        </p:xfrm>
        <a:graphic>
          <a:graphicData uri="http://schemas.openxmlformats.org/drawingml/2006/table">
            <a:tbl>
              <a:tblPr/>
              <a:tblGrid>
                <a:gridCol w="503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4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Un profil choisi signifie qu‘il y a plus de cours liés et </a:t>
                      </a:r>
                      <a:r>
                        <a:rPr lang="en-US" altLang="zh-CN" sz="240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le coefficient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系数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 , soit </a:t>
                      </a:r>
                      <a:r>
                        <a:rPr lang="en-US" altLang="zh-CN" sz="240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 proportion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比例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 du résultat du bac est augmentée.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D‘ailleurs, les élèves qui </a:t>
                      </a:r>
                      <a:r>
                        <a:rPr lang="en-US" altLang="zh-CN" sz="240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comptent 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打算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计划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)etudier dans une école d’ingénieur pourraient avoir des </a:t>
                      </a:r>
                      <a:r>
                        <a:rPr lang="en-US" altLang="zh-CN" sz="240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atouts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优势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zh-CN" altLang="zh-CN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4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组合 37"/>
          <p:cNvGrpSpPr/>
          <p:nvPr/>
        </p:nvGrpSpPr>
        <p:grpSpPr>
          <a:xfrm>
            <a:off x="1276589" y="2947181"/>
            <a:ext cx="3219305" cy="905822"/>
            <a:chOff x="5603334" y="1702431"/>
            <a:chExt cx="3658225" cy="664869"/>
          </a:xfrm>
        </p:grpSpPr>
        <p:sp>
          <p:nvSpPr>
            <p:cNvPr id="1049461" name="文本框 38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62" name="矩形 39"/>
            <p:cNvSpPr/>
            <p:nvPr/>
          </p:nvSpPr>
          <p:spPr>
            <a:xfrm>
              <a:off x="5603334" y="2086423"/>
              <a:ext cx="3658225" cy="28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57" name="组合 40"/>
          <p:cNvGrpSpPr/>
          <p:nvPr/>
        </p:nvGrpSpPr>
        <p:grpSpPr>
          <a:xfrm>
            <a:off x="7836276" y="2938708"/>
            <a:ext cx="3219305" cy="905822"/>
            <a:chOff x="5603334" y="1702431"/>
            <a:chExt cx="3658225" cy="664869"/>
          </a:xfrm>
        </p:grpSpPr>
        <p:sp>
          <p:nvSpPr>
            <p:cNvPr id="1049463" name="文本框 41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64" name="矩形 42"/>
            <p:cNvSpPr/>
            <p:nvPr/>
          </p:nvSpPr>
          <p:spPr>
            <a:xfrm>
              <a:off x="5603334" y="2086423"/>
              <a:ext cx="3658225" cy="28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58" name="组合 46"/>
          <p:cNvGrpSpPr/>
          <p:nvPr/>
        </p:nvGrpSpPr>
        <p:grpSpPr>
          <a:xfrm>
            <a:off x="4337038" y="230953"/>
            <a:ext cx="3974448" cy="646331"/>
            <a:chOff x="4337038" y="230953"/>
            <a:chExt cx="3974448" cy="646331"/>
          </a:xfrm>
        </p:grpSpPr>
        <p:sp>
          <p:nvSpPr>
            <p:cNvPr id="1049465" name="文本框 47"/>
            <p:cNvSpPr txBox="1"/>
            <p:nvPr/>
          </p:nvSpPr>
          <p:spPr>
            <a:xfrm>
              <a:off x="4337038" y="230953"/>
              <a:ext cx="3974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Calibri" pitchFamily="34" charset="0"/>
                  <a:ea typeface="楷体" panose="02010609060101010101" pitchFamily="49" charset="-122"/>
                  <a:cs typeface="Calibri" pitchFamily="34" charset="0"/>
                </a:rPr>
                <a:t>Le voie et le profil</a:t>
              </a:r>
              <a:endParaRPr lang="zh-CN" altLang="en-US" sz="3600" dirty="0">
                <a:solidFill>
                  <a:schemeClr val="bg1"/>
                </a:solidFill>
                <a:latin typeface="Calibri" pitchFamily="34" charset="0"/>
                <a:ea typeface="楷体" panose="02010609060101010101" pitchFamily="49" charset="-122"/>
                <a:cs typeface="Calibri" pitchFamily="34" charset="0"/>
              </a:endParaRPr>
            </a:p>
          </p:txBody>
        </p:sp>
        <p:sp>
          <p:nvSpPr>
            <p:cNvPr id="1049466" name="任意多边形: 形状 48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59558" y="1023583"/>
          <a:ext cx="11232108" cy="696035"/>
        </p:xfrm>
        <a:graphic>
          <a:graphicData uri="http://schemas.openxmlformats.org/drawingml/2006/table">
            <a:tbl>
              <a:tblPr/>
              <a:tblGrid>
                <a:gridCol w="11232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035">
                <a:tc>
                  <a:txBody>
                    <a:bodyPr/>
                    <a:lstStyle/>
                    <a:p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Littérature(L)          Science(S)         et  écononmie et Société(ES)</a:t>
                      </a:r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259308" y="1624083"/>
          <a:ext cx="3152632" cy="4135271"/>
        </p:xfrm>
        <a:graphic>
          <a:graphicData uri="http://schemas.openxmlformats.org/drawingml/2006/table">
            <a:tbl>
              <a:tblPr/>
              <a:tblGrid>
                <a:gridCol w="3152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5271">
                <a:tc>
                  <a:txBody>
                    <a:bodyPr/>
                    <a:lstStyle/>
                    <a:p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1.Langues vivantes</a:t>
                      </a:r>
                    </a:p>
                    <a:p>
                      <a:r>
                        <a:rPr lang="en-US" altLang="zh-CN" sz="28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zh-CN" altLang="en-US" sz="28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外语</a:t>
                      </a:r>
                      <a:endParaRPr lang="zh-CN" altLang="zh-CN" sz="28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2.Lettres classiques</a:t>
                      </a:r>
                    </a:p>
                    <a:p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zh-CN" altLang="en-US" sz="28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古典艺术</a:t>
                      </a:r>
                      <a:endParaRPr lang="zh-CN" altLang="zh-CN" sz="28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3.Arts  </a:t>
                      </a:r>
                      <a:r>
                        <a:rPr lang="zh-CN" altLang="en-US" sz="28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艺术</a:t>
                      </a:r>
                      <a:endParaRPr lang="zh-CN" altLang="zh-CN" sz="28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4.Math</a:t>
                      </a:r>
                      <a:r>
                        <a:rPr lang="zh-CN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é</a:t>
                      </a:r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matiques</a:t>
                      </a:r>
                    </a:p>
                    <a:p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zh-CN" altLang="en-US" sz="28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数学</a:t>
                      </a:r>
                      <a:endParaRPr lang="zh-CN" altLang="zh-CN" sz="28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534772" y="1692322"/>
          <a:ext cx="3174947" cy="4754880"/>
        </p:xfrm>
        <a:graphic>
          <a:graphicData uri="http://schemas.openxmlformats.org/drawingml/2006/table">
            <a:tbl>
              <a:tblPr/>
              <a:tblGrid>
                <a:gridCol w="3174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259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1.Ecologie-industrielle</a:t>
                      </a:r>
                    </a:p>
                    <a:p>
                      <a:r>
                        <a:rPr lang="zh-CN" altLang="en-US" sz="24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生态工业</a:t>
                      </a:r>
                      <a:endParaRPr lang="zh-CN" altLang="zh-CN" sz="24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2.Biologie-écologie-agronomie</a:t>
                      </a:r>
                    </a:p>
                    <a:p>
                      <a:r>
                        <a:rPr lang="zh-CN" altLang="en-US" sz="24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生物</a:t>
                      </a:r>
                      <a:r>
                        <a:rPr lang="en-US" altLang="zh-CN" sz="24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4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生态</a:t>
                      </a:r>
                      <a:r>
                        <a:rPr lang="en-US" altLang="zh-CN" sz="24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4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农学</a:t>
                      </a:r>
                      <a:endParaRPr lang="zh-CN" altLang="zh-CN" sz="24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3.Mathématiques</a:t>
                      </a:r>
                    </a:p>
                    <a:p>
                      <a:r>
                        <a:rPr lang="zh-CN" altLang="en-US" sz="24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数学</a:t>
                      </a:r>
                      <a:endParaRPr lang="zh-CN" altLang="zh-CN" sz="24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4.Physique-chimie </a:t>
                      </a:r>
                    </a:p>
                    <a:p>
                      <a:r>
                        <a:rPr lang="zh-CN" altLang="en-US" sz="24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物理化学</a:t>
                      </a:r>
                      <a:endParaRPr lang="zh-CN" altLang="zh-CN" sz="24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5.Sciences de la vie et de la Terre</a:t>
                      </a:r>
                    </a:p>
                    <a:p>
                      <a:r>
                        <a:rPr lang="zh-CN" altLang="en-US" sz="24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生命与地球科学</a:t>
                      </a:r>
                      <a:endParaRPr lang="zh-CN" altLang="zh-CN" sz="24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7301552" y="1828800"/>
          <a:ext cx="4421875" cy="3657600"/>
        </p:xfrm>
        <a:graphic>
          <a:graphicData uri="http://schemas.openxmlformats.org/drawingml/2006/table">
            <a:tbl>
              <a:tblPr/>
              <a:tblGrid>
                <a:gridCol w="442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0">
                <a:tc>
                  <a:txBody>
                    <a:bodyPr/>
                    <a:lstStyle/>
                    <a:p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1.Sciences économiques et sociales</a:t>
                      </a:r>
                      <a:r>
                        <a:rPr lang="en-US" altLang="zh-CN" sz="28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zh-CN" altLang="en-US" sz="28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经济与社会科学</a:t>
                      </a:r>
                      <a:endParaRPr lang="zh-CN" altLang="zh-CN" sz="28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2.Mathématiques  </a:t>
                      </a:r>
                      <a:r>
                        <a:rPr lang="zh-CN" altLang="en-US" sz="28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数学</a:t>
                      </a:r>
                      <a:endParaRPr lang="en-US" altLang="zh-CN" sz="28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3.Langues  </a:t>
                      </a:r>
                      <a:r>
                        <a:rPr lang="zh-CN" altLang="en-US" sz="28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外语</a:t>
                      </a:r>
                      <a:endParaRPr lang="zh-CN" altLang="zh-CN" sz="28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7"/>
          <p:cNvGrpSpPr/>
          <p:nvPr/>
        </p:nvGrpSpPr>
        <p:grpSpPr>
          <a:xfrm>
            <a:off x="1276589" y="2947181"/>
            <a:ext cx="3219305" cy="905822"/>
            <a:chOff x="5603334" y="1702431"/>
            <a:chExt cx="3658225" cy="664869"/>
          </a:xfrm>
        </p:grpSpPr>
        <p:sp>
          <p:nvSpPr>
            <p:cNvPr id="1049461" name="文本框 38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62" name="矩形 39"/>
            <p:cNvSpPr/>
            <p:nvPr/>
          </p:nvSpPr>
          <p:spPr>
            <a:xfrm>
              <a:off x="5603334" y="2086423"/>
              <a:ext cx="3658225" cy="28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" name="组合 40"/>
          <p:cNvGrpSpPr/>
          <p:nvPr/>
        </p:nvGrpSpPr>
        <p:grpSpPr>
          <a:xfrm>
            <a:off x="7836276" y="2938708"/>
            <a:ext cx="3219305" cy="905822"/>
            <a:chOff x="5603334" y="1702431"/>
            <a:chExt cx="3658225" cy="664869"/>
          </a:xfrm>
        </p:grpSpPr>
        <p:sp>
          <p:nvSpPr>
            <p:cNvPr id="1049463" name="文本框 41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64" name="矩形 42"/>
            <p:cNvSpPr/>
            <p:nvPr/>
          </p:nvSpPr>
          <p:spPr>
            <a:xfrm>
              <a:off x="5603334" y="2086423"/>
              <a:ext cx="3658225" cy="28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组合 46"/>
          <p:cNvGrpSpPr/>
          <p:nvPr/>
        </p:nvGrpSpPr>
        <p:grpSpPr>
          <a:xfrm>
            <a:off x="4337038" y="230953"/>
            <a:ext cx="3974448" cy="646331"/>
            <a:chOff x="4337038" y="230953"/>
            <a:chExt cx="3974448" cy="646331"/>
          </a:xfrm>
        </p:grpSpPr>
        <p:sp>
          <p:nvSpPr>
            <p:cNvPr id="1049465" name="文本框 47"/>
            <p:cNvSpPr txBox="1"/>
            <p:nvPr/>
          </p:nvSpPr>
          <p:spPr>
            <a:xfrm>
              <a:off x="4337038" y="230953"/>
              <a:ext cx="3974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Calibri" pitchFamily="34" charset="0"/>
                  <a:ea typeface="楷体" panose="02010609060101010101" pitchFamily="49" charset="-122"/>
                  <a:cs typeface="Calibri" pitchFamily="34" charset="0"/>
                </a:rPr>
                <a:t>Le voie et le profil</a:t>
              </a:r>
              <a:endParaRPr lang="zh-CN" altLang="en-US" sz="3600" dirty="0">
                <a:solidFill>
                  <a:schemeClr val="bg1"/>
                </a:solidFill>
                <a:latin typeface="Calibri" pitchFamily="34" charset="0"/>
                <a:ea typeface="楷体" panose="02010609060101010101" pitchFamily="49" charset="-122"/>
                <a:cs typeface="Calibri" pitchFamily="34" charset="0"/>
              </a:endParaRPr>
            </a:p>
          </p:txBody>
        </p:sp>
        <p:sp>
          <p:nvSpPr>
            <p:cNvPr id="1049466" name="任意多边形: 形状 48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59558" y="1023583"/>
          <a:ext cx="11232108" cy="696035"/>
        </p:xfrm>
        <a:graphic>
          <a:graphicData uri="http://schemas.openxmlformats.org/drawingml/2006/table">
            <a:tbl>
              <a:tblPr/>
              <a:tblGrid>
                <a:gridCol w="11232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035">
                <a:tc>
                  <a:txBody>
                    <a:bodyPr/>
                    <a:lstStyle/>
                    <a:p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286604" y="1214651"/>
          <a:ext cx="3152632" cy="4937760"/>
        </p:xfrm>
        <a:graphic>
          <a:graphicData uri="http://schemas.openxmlformats.org/drawingml/2006/table">
            <a:tbl>
              <a:tblPr/>
              <a:tblGrid>
                <a:gridCol w="3152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5772"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Bac STG (Sciences et technologies de la Gestion) </a:t>
                      </a:r>
                    </a:p>
                    <a:p>
                      <a:r>
                        <a:rPr lang="zh-CN" altLang="en-US" sz="2000" kern="1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管理科学与技术</a:t>
                      </a:r>
                      <a:endParaRPr lang="en-US" altLang="zh-CN" sz="2000" kern="12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avec 4 spécialités</a:t>
                      </a:r>
                      <a:endParaRPr lang="zh-CN" altLang="zh-CN" sz="2000" kern="1200" dirty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1.Communication et gestion des ressources humaines</a:t>
                      </a:r>
                    </a:p>
                    <a:p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交流与人力资源管理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2.Mercatique</a:t>
                      </a:r>
                    </a:p>
                    <a:p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营销学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3.Comptabilité et finance des entreprises </a:t>
                      </a:r>
                    </a:p>
                    <a:p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企业财务与会计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4.Gestion des syst</a:t>
                      </a:r>
                      <a:r>
                        <a:rPr lang="zh-CN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è</a:t>
                      </a:r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mes d</a:t>
                      </a:r>
                      <a:r>
                        <a:rPr lang="zh-CN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’</a:t>
                      </a:r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information</a:t>
                      </a:r>
                    </a:p>
                    <a:p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信息系统管理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562069" y="1269240"/>
          <a:ext cx="4380928" cy="3903259"/>
        </p:xfrm>
        <a:graphic>
          <a:graphicData uri="http://schemas.openxmlformats.org/drawingml/2006/table">
            <a:tbl>
              <a:tblPr/>
              <a:tblGrid>
                <a:gridCol w="4380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259"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Bac STI (sciences et technologies industrielles) </a:t>
                      </a:r>
                      <a:r>
                        <a:rPr lang="zh-CN" altLang="en-US" sz="2000" kern="1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工业科学与技术</a:t>
                      </a:r>
                      <a:endParaRPr lang="en-US" altLang="zh-CN" sz="2000" kern="12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avec 8 spécialités</a:t>
                      </a:r>
                      <a:endParaRPr lang="zh-CN" altLang="zh-CN" sz="2000" kern="1200" dirty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1.Génie mécanique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机械工程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2.Génie électronique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电子工程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3.Génie électrotechnique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电子技术工程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4.Génie civil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土木工程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5.Génie énergétique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能源工程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6.Génie des matériaux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材料工程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7.Génie optique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光学工程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8.Arts appliqués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实用艺术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8802806" y="1828800"/>
          <a:ext cx="2920621" cy="3657600"/>
        </p:xfrm>
        <a:graphic>
          <a:graphicData uri="http://schemas.openxmlformats.org/drawingml/2006/table">
            <a:tbl>
              <a:tblPr/>
              <a:tblGrid>
                <a:gridCol w="292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956645" y="1337480"/>
          <a:ext cx="3944203" cy="3413760"/>
        </p:xfrm>
        <a:graphic>
          <a:graphicData uri="http://schemas.openxmlformats.org/drawingml/2006/table">
            <a:tbl>
              <a:tblPr/>
              <a:tblGrid>
                <a:gridCol w="394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0872"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Bac STL (Sciences et technologies de laboratoire) </a:t>
                      </a:r>
                      <a:r>
                        <a:rPr lang="zh-CN" altLang="en-US" sz="2000" kern="1200" dirty="0">
                          <a:solidFill>
                            <a:schemeClr val="accent4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实验科学与技术</a:t>
                      </a:r>
                      <a:endParaRPr lang="en-US" altLang="zh-CN" sz="2000" kern="1200" dirty="0">
                        <a:solidFill>
                          <a:schemeClr val="accent4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avec 3 spécialités</a:t>
                      </a:r>
                      <a:endParaRPr lang="zh-CN" altLang="zh-CN" sz="2000" kern="1200" dirty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1.Physique de laboratoire et de proc</a:t>
                      </a:r>
                      <a:r>
                        <a:rPr lang="zh-CN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é</a:t>
                      </a:r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</a:t>
                      </a:r>
                      <a:r>
                        <a:rPr lang="zh-CN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é</a:t>
                      </a:r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 industriels (PLPI)</a:t>
                      </a:r>
                    </a:p>
                    <a:p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实验物理和物理工艺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2.Chimie de laboratoire et de proc</a:t>
                      </a:r>
                      <a:r>
                        <a:rPr lang="zh-CN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é</a:t>
                      </a:r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</a:t>
                      </a:r>
                      <a:r>
                        <a:rPr lang="zh-CN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é</a:t>
                      </a:r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 industriels (CLPI)</a:t>
                      </a:r>
                    </a:p>
                    <a:p>
                      <a:r>
                        <a:rPr lang="zh-CN" altLang="en-US" sz="20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实验化学和化学工艺</a:t>
                      </a:r>
                      <a:endParaRPr lang="zh-CN" altLang="zh-CN" sz="20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3.Biochimie - g</a:t>
                      </a:r>
                      <a:r>
                        <a:rPr lang="zh-CN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é</a:t>
                      </a:r>
                      <a:r>
                        <a:rPr lang="en-US" altLang="zh-CN" sz="20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nie biologique (BGB)</a:t>
                      </a:r>
                      <a:endParaRPr lang="zh-CN" altLang="zh-CN" sz="2000" kern="1200" dirty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r>
                        <a:rPr lang="zh-CN" alt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生物化学</a:t>
                      </a:r>
                      <a:r>
                        <a:rPr lang="en-US" altLang="zh-CN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</a:t>
                      </a:r>
                      <a:r>
                        <a:rPr lang="zh-CN" alt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生物工程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7"/>
          <p:cNvGrpSpPr/>
          <p:nvPr/>
        </p:nvGrpSpPr>
        <p:grpSpPr>
          <a:xfrm>
            <a:off x="1276589" y="2947181"/>
            <a:ext cx="3219305" cy="905822"/>
            <a:chOff x="5603334" y="1702431"/>
            <a:chExt cx="3658225" cy="664869"/>
          </a:xfrm>
        </p:grpSpPr>
        <p:sp>
          <p:nvSpPr>
            <p:cNvPr id="1049461" name="文本框 38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62" name="矩形 39"/>
            <p:cNvSpPr/>
            <p:nvPr/>
          </p:nvSpPr>
          <p:spPr>
            <a:xfrm>
              <a:off x="5603334" y="2086423"/>
              <a:ext cx="3658225" cy="28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" name="组合 40"/>
          <p:cNvGrpSpPr/>
          <p:nvPr/>
        </p:nvGrpSpPr>
        <p:grpSpPr>
          <a:xfrm>
            <a:off x="7836276" y="2938708"/>
            <a:ext cx="3219305" cy="905822"/>
            <a:chOff x="5603334" y="1702431"/>
            <a:chExt cx="3658225" cy="664869"/>
          </a:xfrm>
        </p:grpSpPr>
        <p:sp>
          <p:nvSpPr>
            <p:cNvPr id="1049463" name="文本框 41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64" name="矩形 42"/>
            <p:cNvSpPr/>
            <p:nvPr/>
          </p:nvSpPr>
          <p:spPr>
            <a:xfrm>
              <a:off x="5603334" y="2086423"/>
              <a:ext cx="3658225" cy="28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组合 46"/>
          <p:cNvGrpSpPr/>
          <p:nvPr/>
        </p:nvGrpSpPr>
        <p:grpSpPr>
          <a:xfrm>
            <a:off x="4337038" y="230953"/>
            <a:ext cx="3974448" cy="646331"/>
            <a:chOff x="4337038" y="230953"/>
            <a:chExt cx="3974448" cy="646331"/>
          </a:xfrm>
        </p:grpSpPr>
        <p:sp>
          <p:nvSpPr>
            <p:cNvPr id="1049465" name="文本框 47"/>
            <p:cNvSpPr txBox="1"/>
            <p:nvPr/>
          </p:nvSpPr>
          <p:spPr>
            <a:xfrm>
              <a:off x="4337038" y="230953"/>
              <a:ext cx="3974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Calibri" pitchFamily="34" charset="0"/>
                  <a:ea typeface="楷体" panose="02010609060101010101" pitchFamily="49" charset="-122"/>
                  <a:cs typeface="Calibri" pitchFamily="34" charset="0"/>
                </a:rPr>
                <a:t>Le voie et le profil</a:t>
              </a:r>
              <a:endParaRPr lang="zh-CN" altLang="en-US" sz="3600" dirty="0">
                <a:solidFill>
                  <a:schemeClr val="bg1"/>
                </a:solidFill>
                <a:latin typeface="Calibri" pitchFamily="34" charset="0"/>
                <a:ea typeface="楷体" panose="02010609060101010101" pitchFamily="49" charset="-122"/>
                <a:cs typeface="Calibri" pitchFamily="34" charset="0"/>
              </a:endParaRPr>
            </a:p>
          </p:txBody>
        </p:sp>
        <p:sp>
          <p:nvSpPr>
            <p:cNvPr id="1049466" name="任意多边形: 形状 48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59558" y="1023583"/>
          <a:ext cx="11232108" cy="696035"/>
        </p:xfrm>
        <a:graphic>
          <a:graphicData uri="http://schemas.openxmlformats.org/drawingml/2006/table">
            <a:tbl>
              <a:tblPr/>
              <a:tblGrid>
                <a:gridCol w="11232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035">
                <a:tc>
                  <a:txBody>
                    <a:bodyPr/>
                    <a:lstStyle/>
                    <a:p>
                      <a:endParaRPr lang="zh-CN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286604" y="1214651"/>
          <a:ext cx="3152632" cy="4735772"/>
        </p:xfrm>
        <a:graphic>
          <a:graphicData uri="http://schemas.openxmlformats.org/drawingml/2006/table">
            <a:tbl>
              <a:tblPr/>
              <a:tblGrid>
                <a:gridCol w="3152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57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562069" y="1269240"/>
          <a:ext cx="4380928" cy="3903259"/>
        </p:xfrm>
        <a:graphic>
          <a:graphicData uri="http://schemas.openxmlformats.org/drawingml/2006/table">
            <a:tbl>
              <a:tblPr/>
              <a:tblGrid>
                <a:gridCol w="4380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259">
                <a:tc>
                  <a:txBody>
                    <a:bodyPr/>
                    <a:lstStyle/>
                    <a:p>
                      <a:endParaRPr lang="zh-CN" altLang="zh-CN" sz="2000" kern="1200" dirty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8802806" y="1828800"/>
          <a:ext cx="2920621" cy="3657600"/>
        </p:xfrm>
        <a:graphic>
          <a:graphicData uri="http://schemas.openxmlformats.org/drawingml/2006/table">
            <a:tbl>
              <a:tblPr/>
              <a:tblGrid>
                <a:gridCol w="292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956645" y="1337480"/>
          <a:ext cx="3944203" cy="3220872"/>
        </p:xfrm>
        <a:graphic>
          <a:graphicData uri="http://schemas.openxmlformats.org/drawingml/2006/table">
            <a:tbl>
              <a:tblPr/>
              <a:tblGrid>
                <a:gridCol w="394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0872">
                <a:tc>
                  <a:txBody>
                    <a:bodyPr/>
                    <a:lstStyle/>
                    <a:p>
                      <a:endParaRPr lang="zh-CN" altLang="zh-CN" sz="2000" kern="1200" dirty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11487" y="1323833"/>
          <a:ext cx="208280" cy="532263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26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442788" y="976184"/>
          <a:ext cx="9814217" cy="5455920"/>
        </p:xfrm>
        <a:graphic>
          <a:graphicData uri="http://schemas.openxmlformats.org/drawingml/2006/table">
            <a:tbl>
              <a:tblPr/>
              <a:tblGrid>
                <a:gridCol w="9814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48059">
                <a:tc>
                  <a:txBody>
                    <a:bodyPr/>
                    <a:lstStyle/>
                    <a:p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Bac ST2S (Sciences et technologies de la santé et du social)</a:t>
                      </a:r>
                    </a:p>
                    <a:p>
                      <a:r>
                        <a:rPr lang="zh-CN" altLang="en-US" sz="32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社会与健康科学与技术</a:t>
                      </a:r>
                      <a:endParaRPr lang="zh-CN" altLang="zh-CN" sz="32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libri Light" pitchFamily="34" charset="0"/>
                        <a:ea typeface="+mn-ea"/>
                        <a:cs typeface="Calibri Light" pitchFamily="34" charset="0"/>
                      </a:endParaRPr>
                    </a:p>
                    <a:p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Bac STAV ( Sciences et technologies de l’agronomie et du vivant)</a:t>
                      </a:r>
                      <a:r>
                        <a:rPr lang="zh-CN" altLang="en-US" sz="32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农学与生命科学与技术</a:t>
                      </a:r>
                      <a:endParaRPr lang="zh-CN" altLang="zh-CN" sz="32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libri Light" pitchFamily="34" charset="0"/>
                        <a:ea typeface="+mn-ea"/>
                        <a:cs typeface="Calibri Light" pitchFamily="34" charset="0"/>
                      </a:endParaRPr>
                    </a:p>
                    <a:p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Bac STAE (Sciences et technologies de l‘agronomie et de l’environnement)</a:t>
                      </a:r>
                      <a:r>
                        <a:rPr lang="en-US" altLang="zh-CN" sz="32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 </a:t>
                      </a:r>
                      <a:r>
                        <a:rPr lang="zh-CN" altLang="en-US" sz="32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环境与农艺科学与技术</a:t>
                      </a:r>
                      <a:endParaRPr lang="zh-CN" altLang="zh-CN" sz="32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libri Light" pitchFamily="34" charset="0"/>
                        <a:ea typeface="+mn-ea"/>
                        <a:cs typeface="Calibri Light" pitchFamily="34" charset="0"/>
                      </a:endParaRPr>
                    </a:p>
                    <a:p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Bac Hôtellerie (après une seconde spécifique)</a:t>
                      </a:r>
                    </a:p>
                    <a:p>
                      <a:r>
                        <a:rPr lang="zh-CN" altLang="en-US" sz="32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旅游酒店管理</a:t>
                      </a:r>
                      <a:endParaRPr lang="zh-CN" altLang="zh-CN" sz="32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libri Light" pitchFamily="34" charset="0"/>
                        <a:ea typeface="+mn-ea"/>
                        <a:cs typeface="Calibri Light" pitchFamily="34" charset="0"/>
                      </a:endParaRPr>
                    </a:p>
                    <a:p>
                      <a:r>
                        <a:rPr lang="en-US" altLang="zh-CN" sz="3200" kern="1200" dirty="0">
                          <a:solidFill>
                            <a:schemeClr val="bg1"/>
                          </a:solidFill>
                          <a:latin typeface="Calibri Light" pitchFamily="34" charset="0"/>
                          <a:ea typeface="+mn-ea"/>
                          <a:cs typeface="Calibri Light" pitchFamily="34" charset="0"/>
                        </a:rPr>
                        <a:t>Bac TMD(Techniques de la musique et de la danse) ( après une seconde spécifique)</a:t>
                      </a:r>
                      <a:endParaRPr lang="zh-CN" altLang="zh-CN" sz="3200" kern="1200" dirty="0">
                        <a:solidFill>
                          <a:schemeClr val="bg1"/>
                        </a:solidFill>
                        <a:latin typeface="Calibri Light" pitchFamily="34" charset="0"/>
                        <a:ea typeface="+mn-ea"/>
                        <a:cs typeface="Calibri Light" pitchFamily="34" charset="0"/>
                      </a:endParaRPr>
                    </a:p>
                    <a:p>
                      <a:r>
                        <a:rPr lang="zh-CN" altLang="en-US" sz="3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音乐与舞蹈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 1"/>
          <p:cNvPicPr>
            <a:picLocks noChangeAspect="1"/>
          </p:cNvPicPr>
          <p:nvPr/>
        </p:nvPicPr>
        <p:blipFill rotWithShape="1">
          <a:blip r:embed="rId2" cstate="print"/>
          <a:srcRect l="8696" t="12336" b="13044"/>
          <a:stretch>
            <a:fillRect/>
          </a:stretch>
        </p:blipFill>
        <p:spPr>
          <a:xfrm>
            <a:off x="6410325" y="2009775"/>
            <a:ext cx="5396118" cy="4410075"/>
          </a:xfrm>
          <a:prstGeom prst="rect">
            <a:avLst/>
          </a:prstGeom>
        </p:spPr>
      </p:pic>
      <p:grpSp>
        <p:nvGrpSpPr>
          <p:cNvPr id="2" name="组合 259"/>
          <p:cNvGrpSpPr/>
          <p:nvPr/>
        </p:nvGrpSpPr>
        <p:grpSpPr>
          <a:xfrm>
            <a:off x="1788776" y="3699715"/>
            <a:ext cx="2155488" cy="677109"/>
            <a:chOff x="6408684" y="1729798"/>
            <a:chExt cx="2155488" cy="677109"/>
          </a:xfrm>
        </p:grpSpPr>
        <p:sp>
          <p:nvSpPr>
            <p:cNvPr id="1048903" name="文本框 260"/>
            <p:cNvSpPr txBox="1"/>
            <p:nvPr/>
          </p:nvSpPr>
          <p:spPr>
            <a:xfrm>
              <a:off x="6408684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04" name="矩形 261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" name="组合 263"/>
          <p:cNvGrpSpPr/>
          <p:nvPr/>
        </p:nvGrpSpPr>
        <p:grpSpPr>
          <a:xfrm>
            <a:off x="4357381" y="1828633"/>
            <a:ext cx="2155040" cy="677109"/>
            <a:chOff x="6409132" y="1729798"/>
            <a:chExt cx="2155040" cy="677109"/>
          </a:xfrm>
        </p:grpSpPr>
        <p:sp>
          <p:nvSpPr>
            <p:cNvPr id="1048905" name="文本框 264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06" name="矩形 265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组合 266"/>
          <p:cNvGrpSpPr/>
          <p:nvPr/>
        </p:nvGrpSpPr>
        <p:grpSpPr>
          <a:xfrm>
            <a:off x="1827996" y="1836184"/>
            <a:ext cx="2155040" cy="677109"/>
            <a:chOff x="6409132" y="1729798"/>
            <a:chExt cx="2155040" cy="677109"/>
          </a:xfrm>
        </p:grpSpPr>
        <p:sp>
          <p:nvSpPr>
            <p:cNvPr id="1048907" name="文本框 267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08" name="矩形 268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合 269"/>
          <p:cNvGrpSpPr/>
          <p:nvPr/>
        </p:nvGrpSpPr>
        <p:grpSpPr>
          <a:xfrm>
            <a:off x="4292533" y="3696917"/>
            <a:ext cx="2155488" cy="677109"/>
            <a:chOff x="6408684" y="1729798"/>
            <a:chExt cx="2155488" cy="677109"/>
          </a:xfrm>
        </p:grpSpPr>
        <p:sp>
          <p:nvSpPr>
            <p:cNvPr id="1048909" name="文本框 270"/>
            <p:cNvSpPr txBox="1"/>
            <p:nvPr/>
          </p:nvSpPr>
          <p:spPr>
            <a:xfrm>
              <a:off x="6408684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10" name="矩形 271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组合 272"/>
          <p:cNvGrpSpPr/>
          <p:nvPr/>
        </p:nvGrpSpPr>
        <p:grpSpPr>
          <a:xfrm>
            <a:off x="4760119" y="176362"/>
            <a:ext cx="2671762" cy="667393"/>
            <a:chOff x="4760119" y="176362"/>
            <a:chExt cx="2671762" cy="667393"/>
          </a:xfrm>
        </p:grpSpPr>
        <p:sp>
          <p:nvSpPr>
            <p:cNvPr id="1048911" name="文本框 273"/>
            <p:cNvSpPr txBox="1"/>
            <p:nvPr/>
          </p:nvSpPr>
          <p:spPr>
            <a:xfrm>
              <a:off x="4760119" y="176362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12" name="任意多边形: 形状 274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矩形 130"/>
          <p:cNvSpPr/>
          <p:nvPr/>
        </p:nvSpPr>
        <p:spPr>
          <a:xfrm>
            <a:off x="4360908" y="200883"/>
            <a:ext cx="36200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Calibri" pitchFamily="34" charset="0"/>
                <a:ea typeface="楷体" panose="02010609060101010101" pitchFamily="49" charset="-122"/>
                <a:cs typeface="Calibri" pitchFamily="34" charset="0"/>
              </a:rPr>
              <a:t>Le voie et le profil</a:t>
            </a:r>
            <a:endParaRPr lang="zh-CN" altLang="en-US" sz="3600" dirty="0">
              <a:solidFill>
                <a:schemeClr val="bg1"/>
              </a:solidFill>
              <a:latin typeface="Calibri" pitchFamily="34" charset="0"/>
              <a:ea typeface="楷体" panose="02010609060101010101" pitchFamily="49" charset="-122"/>
              <a:cs typeface="Calibri" pitchFamily="34" charset="0"/>
            </a:endParaRPr>
          </a:p>
          <a:p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368490" y="2066583"/>
            <a:ext cx="71104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Pour les bacs professionnels,il y a presque quatre-vingt professions,comme </a:t>
            </a:r>
            <a:r>
              <a:rPr lang="en-US" altLang="zh-CN" sz="28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 comptable</a:t>
            </a:r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CN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会计</a:t>
            </a:r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),le sécretaire,</a:t>
            </a:r>
            <a:r>
              <a:rPr lang="en-US" altLang="zh-CN" sz="28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l‘ouvrier chargé de l’entretien</a:t>
            </a:r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CN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维修工</a:t>
            </a:r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),et cetera.</a:t>
            </a:r>
            <a:endParaRPr lang="zh-CN" altLang="zh-CN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1"/>
          <p:cNvGrpSpPr/>
          <p:nvPr/>
        </p:nvGrpSpPr>
        <p:grpSpPr>
          <a:xfrm>
            <a:off x="1241238" y="2343783"/>
            <a:ext cx="2919290" cy="2684784"/>
            <a:chOff x="1206083" y="2054729"/>
            <a:chExt cx="3833608" cy="3525655"/>
          </a:xfrm>
        </p:grpSpPr>
        <p:grpSp>
          <p:nvGrpSpPr>
            <p:cNvPr id="40" name="组合 2"/>
            <p:cNvGrpSpPr/>
            <p:nvPr/>
          </p:nvGrpSpPr>
          <p:grpSpPr>
            <a:xfrm>
              <a:off x="3960191" y="2054729"/>
              <a:ext cx="1079500" cy="1762125"/>
              <a:chOff x="3129871" y="1537574"/>
              <a:chExt cx="1079500" cy="1762125"/>
            </a:xfrm>
            <a:solidFill>
              <a:schemeClr val="bg1"/>
            </a:solidFill>
          </p:grpSpPr>
          <p:sp>
            <p:nvSpPr>
              <p:cNvPr id="1048597" name="Freeform 11"/>
              <p:cNvSpPr/>
              <p:nvPr/>
            </p:nvSpPr>
            <p:spPr bwMode="auto">
              <a:xfrm>
                <a:off x="3344183" y="1693149"/>
                <a:ext cx="214313" cy="314325"/>
              </a:xfrm>
              <a:custGeom>
                <a:avLst/>
                <a:gdLst>
                  <a:gd name="T0" fmla="*/ 2 w 23"/>
                  <a:gd name="T1" fmla="*/ 1 h 34"/>
                  <a:gd name="T2" fmla="*/ 3 w 23"/>
                  <a:gd name="T3" fmla="*/ 4 h 34"/>
                  <a:gd name="T4" fmla="*/ 5 w 23"/>
                  <a:gd name="T5" fmla="*/ 7 h 34"/>
                  <a:gd name="T6" fmla="*/ 9 w 23"/>
                  <a:gd name="T7" fmla="*/ 12 h 34"/>
                  <a:gd name="T8" fmla="*/ 12 w 23"/>
                  <a:gd name="T9" fmla="*/ 17 h 34"/>
                  <a:gd name="T10" fmla="*/ 15 w 23"/>
                  <a:gd name="T11" fmla="*/ 22 h 34"/>
                  <a:gd name="T12" fmla="*/ 23 w 23"/>
                  <a:gd name="T13" fmla="*/ 32 h 34"/>
                  <a:gd name="T14" fmla="*/ 23 w 23"/>
                  <a:gd name="T15" fmla="*/ 34 h 34"/>
                  <a:gd name="T16" fmla="*/ 20 w 23"/>
                  <a:gd name="T17" fmla="*/ 33 h 34"/>
                  <a:gd name="T18" fmla="*/ 0 w 23"/>
                  <a:gd name="T19" fmla="*/ 1 h 34"/>
                  <a:gd name="T20" fmla="*/ 1 w 23"/>
                  <a:gd name="T21" fmla="*/ 1 h 34"/>
                  <a:gd name="T22" fmla="*/ 2 w 23"/>
                  <a:gd name="T2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4">
                    <a:moveTo>
                      <a:pt x="2" y="1"/>
                    </a:moveTo>
                    <a:cubicBezTo>
                      <a:pt x="3" y="2"/>
                      <a:pt x="3" y="3"/>
                      <a:pt x="3" y="4"/>
                    </a:cubicBezTo>
                    <a:cubicBezTo>
                      <a:pt x="3" y="5"/>
                      <a:pt x="5" y="6"/>
                      <a:pt x="5" y="7"/>
                    </a:cubicBezTo>
                    <a:cubicBezTo>
                      <a:pt x="6" y="9"/>
                      <a:pt x="6" y="12"/>
                      <a:pt x="9" y="12"/>
                    </a:cubicBezTo>
                    <a:cubicBezTo>
                      <a:pt x="9" y="15"/>
                      <a:pt x="10" y="16"/>
                      <a:pt x="12" y="17"/>
                    </a:cubicBezTo>
                    <a:cubicBezTo>
                      <a:pt x="12" y="20"/>
                      <a:pt x="14" y="21"/>
                      <a:pt x="15" y="22"/>
                    </a:cubicBezTo>
                    <a:cubicBezTo>
                      <a:pt x="17" y="25"/>
                      <a:pt x="20" y="29"/>
                      <a:pt x="23" y="32"/>
                    </a:cubicBezTo>
                    <a:cubicBezTo>
                      <a:pt x="22" y="33"/>
                      <a:pt x="22" y="33"/>
                      <a:pt x="23" y="34"/>
                    </a:cubicBezTo>
                    <a:cubicBezTo>
                      <a:pt x="21" y="34"/>
                      <a:pt x="21" y="33"/>
                      <a:pt x="20" y="33"/>
                    </a:cubicBezTo>
                    <a:cubicBezTo>
                      <a:pt x="14" y="22"/>
                      <a:pt x="5" y="14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5790"/>
                  </a:solidFill>
                </a:endParaRPr>
              </a:p>
            </p:txBody>
          </p:sp>
          <p:sp>
            <p:nvSpPr>
              <p:cNvPr id="1048598" name="Freeform 12"/>
              <p:cNvSpPr/>
              <p:nvPr/>
            </p:nvSpPr>
            <p:spPr bwMode="auto">
              <a:xfrm>
                <a:off x="3204483" y="3207624"/>
                <a:ext cx="84138" cy="92075"/>
              </a:xfrm>
              <a:custGeom>
                <a:avLst/>
                <a:gdLst>
                  <a:gd name="T0" fmla="*/ 8 w 9"/>
                  <a:gd name="T1" fmla="*/ 2 h 10"/>
                  <a:gd name="T2" fmla="*/ 3 w 9"/>
                  <a:gd name="T3" fmla="*/ 1 h 10"/>
                  <a:gd name="T4" fmla="*/ 8 w 9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8" y="2"/>
                    </a:moveTo>
                    <a:cubicBezTo>
                      <a:pt x="9" y="10"/>
                      <a:pt x="0" y="6"/>
                      <a:pt x="3" y="1"/>
                    </a:cubicBezTo>
                    <a:cubicBezTo>
                      <a:pt x="5" y="0"/>
                      <a:pt x="7" y="1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5790"/>
                  </a:solidFill>
                </a:endParaRPr>
              </a:p>
            </p:txBody>
          </p:sp>
          <p:sp>
            <p:nvSpPr>
              <p:cNvPr id="1048599" name="Freeform 13"/>
              <p:cNvSpPr>
                <a:spLocks noEditPoints="1"/>
              </p:cNvSpPr>
              <p:nvPr/>
            </p:nvSpPr>
            <p:spPr bwMode="auto">
              <a:xfrm>
                <a:off x="3129871" y="1537574"/>
                <a:ext cx="1079500" cy="1079500"/>
              </a:xfrm>
              <a:custGeom>
                <a:avLst/>
                <a:gdLst>
                  <a:gd name="T0" fmla="*/ 77 w 116"/>
                  <a:gd name="T1" fmla="*/ 20 h 117"/>
                  <a:gd name="T2" fmla="*/ 74 w 116"/>
                  <a:gd name="T3" fmla="*/ 20 h 117"/>
                  <a:gd name="T4" fmla="*/ 69 w 116"/>
                  <a:gd name="T5" fmla="*/ 21 h 117"/>
                  <a:gd name="T6" fmla="*/ 106 w 116"/>
                  <a:gd name="T7" fmla="*/ 71 h 117"/>
                  <a:gd name="T8" fmla="*/ 60 w 116"/>
                  <a:gd name="T9" fmla="*/ 13 h 117"/>
                  <a:gd name="T10" fmla="*/ 52 w 116"/>
                  <a:gd name="T11" fmla="*/ 12 h 117"/>
                  <a:gd name="T12" fmla="*/ 86 w 116"/>
                  <a:gd name="T13" fmla="*/ 56 h 117"/>
                  <a:gd name="T14" fmla="*/ 107 w 116"/>
                  <a:gd name="T15" fmla="*/ 46 h 117"/>
                  <a:gd name="T16" fmla="*/ 101 w 116"/>
                  <a:gd name="T17" fmla="*/ 19 h 117"/>
                  <a:gd name="T18" fmla="*/ 95 w 116"/>
                  <a:gd name="T19" fmla="*/ 101 h 117"/>
                  <a:gd name="T20" fmla="*/ 65 w 116"/>
                  <a:gd name="T21" fmla="*/ 116 h 117"/>
                  <a:gd name="T22" fmla="*/ 8 w 116"/>
                  <a:gd name="T23" fmla="*/ 27 h 117"/>
                  <a:gd name="T24" fmla="*/ 51 w 116"/>
                  <a:gd name="T25" fmla="*/ 2 h 117"/>
                  <a:gd name="T26" fmla="*/ 43 w 116"/>
                  <a:gd name="T27" fmla="*/ 6 h 117"/>
                  <a:gd name="T28" fmla="*/ 19 w 116"/>
                  <a:gd name="T29" fmla="*/ 20 h 117"/>
                  <a:gd name="T30" fmla="*/ 43 w 116"/>
                  <a:gd name="T31" fmla="*/ 37 h 117"/>
                  <a:gd name="T32" fmla="*/ 43 w 116"/>
                  <a:gd name="T33" fmla="*/ 33 h 117"/>
                  <a:gd name="T34" fmla="*/ 42 w 116"/>
                  <a:gd name="T35" fmla="*/ 6 h 117"/>
                  <a:gd name="T36" fmla="*/ 91 w 116"/>
                  <a:gd name="T37" fmla="*/ 20 h 117"/>
                  <a:gd name="T38" fmla="*/ 103 w 116"/>
                  <a:gd name="T39" fmla="*/ 26 h 117"/>
                  <a:gd name="T40" fmla="*/ 74 w 116"/>
                  <a:gd name="T41" fmla="*/ 112 h 117"/>
                  <a:gd name="T42" fmla="*/ 49 w 116"/>
                  <a:gd name="T43" fmla="*/ 67 h 117"/>
                  <a:gd name="T44" fmla="*/ 17 w 116"/>
                  <a:gd name="T45" fmla="*/ 30 h 117"/>
                  <a:gd name="T46" fmla="*/ 33 w 116"/>
                  <a:gd name="T47" fmla="*/ 53 h 117"/>
                  <a:gd name="T48" fmla="*/ 60 w 116"/>
                  <a:gd name="T49" fmla="*/ 82 h 117"/>
                  <a:gd name="T50" fmla="*/ 61 w 116"/>
                  <a:gd name="T51" fmla="*/ 77 h 117"/>
                  <a:gd name="T52" fmla="*/ 48 w 116"/>
                  <a:gd name="T53" fmla="*/ 31 h 117"/>
                  <a:gd name="T54" fmla="*/ 53 w 116"/>
                  <a:gd name="T55" fmla="*/ 69 h 117"/>
                  <a:gd name="T56" fmla="*/ 14 w 116"/>
                  <a:gd name="T57" fmla="*/ 26 h 117"/>
                  <a:gd name="T58" fmla="*/ 36 w 116"/>
                  <a:gd name="T59" fmla="*/ 68 h 117"/>
                  <a:gd name="T60" fmla="*/ 25 w 116"/>
                  <a:gd name="T61" fmla="*/ 63 h 117"/>
                  <a:gd name="T62" fmla="*/ 40 w 116"/>
                  <a:gd name="T63" fmla="*/ 86 h 117"/>
                  <a:gd name="T64" fmla="*/ 31 w 116"/>
                  <a:gd name="T65" fmla="*/ 63 h 117"/>
                  <a:gd name="T66" fmla="*/ 78 w 116"/>
                  <a:gd name="T67" fmla="*/ 60 h 117"/>
                  <a:gd name="T68" fmla="*/ 71 w 116"/>
                  <a:gd name="T69" fmla="*/ 39 h 117"/>
                  <a:gd name="T70" fmla="*/ 13 w 116"/>
                  <a:gd name="T71" fmla="*/ 56 h 117"/>
                  <a:gd name="T72" fmla="*/ 28 w 116"/>
                  <a:gd name="T73" fmla="*/ 77 h 117"/>
                  <a:gd name="T74" fmla="*/ 56 w 116"/>
                  <a:gd name="T75" fmla="*/ 112 h 117"/>
                  <a:gd name="T76" fmla="*/ 5 w 116"/>
                  <a:gd name="T77" fmla="*/ 43 h 117"/>
                  <a:gd name="T78" fmla="*/ 19 w 116"/>
                  <a:gd name="T79" fmla="*/ 74 h 117"/>
                  <a:gd name="T80" fmla="*/ 44 w 116"/>
                  <a:gd name="T81" fmla="*/ 108 h 117"/>
                  <a:gd name="T82" fmla="*/ 33 w 116"/>
                  <a:gd name="T83" fmla="*/ 86 h 117"/>
                  <a:gd name="T84" fmla="*/ 78 w 116"/>
                  <a:gd name="T85" fmla="*/ 70 h 117"/>
                  <a:gd name="T86" fmla="*/ 99 w 116"/>
                  <a:gd name="T87" fmla="*/ 93 h 117"/>
                  <a:gd name="T88" fmla="*/ 7 w 116"/>
                  <a:gd name="T89" fmla="*/ 66 h 117"/>
                  <a:gd name="T90" fmla="*/ 32 w 116"/>
                  <a:gd name="T91" fmla="*/ 93 h 117"/>
                  <a:gd name="T92" fmla="*/ 83 w 116"/>
                  <a:gd name="T93" fmla="*/ 88 h 117"/>
                  <a:gd name="T94" fmla="*/ 67 w 116"/>
                  <a:gd name="T95" fmla="*/ 66 h 117"/>
                  <a:gd name="T96" fmla="*/ 4 w 116"/>
                  <a:gd name="T97" fmla="*/ 66 h 117"/>
                  <a:gd name="T98" fmla="*/ 92 w 116"/>
                  <a:gd name="T99" fmla="*/ 101 h 117"/>
                  <a:gd name="T100" fmla="*/ 18 w 116"/>
                  <a:gd name="T101" fmla="*/ 93 h 117"/>
                  <a:gd name="T102" fmla="*/ 64 w 116"/>
                  <a:gd name="T103" fmla="*/ 86 h 117"/>
                  <a:gd name="T104" fmla="*/ 51 w 116"/>
                  <a:gd name="T105" fmla="*/ 99 h 117"/>
                  <a:gd name="T106" fmla="*/ 65 w 116"/>
                  <a:gd name="T107" fmla="*/ 10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117">
                    <a:moveTo>
                      <a:pt x="77" y="7"/>
                    </a:moveTo>
                    <a:cubicBezTo>
                      <a:pt x="74" y="8"/>
                      <a:pt x="68" y="6"/>
                      <a:pt x="66" y="5"/>
                    </a:cubicBezTo>
                    <a:cubicBezTo>
                      <a:pt x="66" y="7"/>
                      <a:pt x="69" y="9"/>
                      <a:pt x="68" y="10"/>
                    </a:cubicBezTo>
                    <a:cubicBezTo>
                      <a:pt x="70" y="11"/>
                      <a:pt x="72" y="13"/>
                      <a:pt x="71" y="14"/>
                    </a:cubicBezTo>
                    <a:cubicBezTo>
                      <a:pt x="72" y="14"/>
                      <a:pt x="72" y="15"/>
                      <a:pt x="73" y="15"/>
                    </a:cubicBezTo>
                    <a:cubicBezTo>
                      <a:pt x="74" y="17"/>
                      <a:pt x="75" y="19"/>
                      <a:pt x="77" y="20"/>
                    </a:cubicBezTo>
                    <a:cubicBezTo>
                      <a:pt x="85" y="31"/>
                      <a:pt x="91" y="43"/>
                      <a:pt x="101" y="51"/>
                    </a:cubicBezTo>
                    <a:cubicBezTo>
                      <a:pt x="102" y="55"/>
                      <a:pt x="105" y="58"/>
                      <a:pt x="106" y="62"/>
                    </a:cubicBezTo>
                    <a:cubicBezTo>
                      <a:pt x="105" y="62"/>
                      <a:pt x="105" y="63"/>
                      <a:pt x="105" y="63"/>
                    </a:cubicBezTo>
                    <a:cubicBezTo>
                      <a:pt x="103" y="62"/>
                      <a:pt x="102" y="59"/>
                      <a:pt x="102" y="57"/>
                    </a:cubicBezTo>
                    <a:cubicBezTo>
                      <a:pt x="99" y="51"/>
                      <a:pt x="94" y="47"/>
                      <a:pt x="90" y="42"/>
                    </a:cubicBezTo>
                    <a:cubicBezTo>
                      <a:pt x="85" y="35"/>
                      <a:pt x="81" y="26"/>
                      <a:pt x="74" y="20"/>
                    </a:cubicBezTo>
                    <a:cubicBezTo>
                      <a:pt x="71" y="15"/>
                      <a:pt x="67" y="12"/>
                      <a:pt x="63" y="7"/>
                    </a:cubicBezTo>
                    <a:cubicBezTo>
                      <a:pt x="63" y="6"/>
                      <a:pt x="62" y="5"/>
                      <a:pt x="62" y="4"/>
                    </a:cubicBezTo>
                    <a:cubicBezTo>
                      <a:pt x="60" y="5"/>
                      <a:pt x="58" y="3"/>
                      <a:pt x="56" y="4"/>
                    </a:cubicBezTo>
                    <a:cubicBezTo>
                      <a:pt x="57" y="7"/>
                      <a:pt x="61" y="10"/>
                      <a:pt x="63" y="13"/>
                    </a:cubicBezTo>
                    <a:cubicBezTo>
                      <a:pt x="64" y="16"/>
                      <a:pt x="66" y="19"/>
                      <a:pt x="68" y="20"/>
                    </a:cubicBezTo>
                    <a:cubicBezTo>
                      <a:pt x="68" y="21"/>
                      <a:pt x="69" y="21"/>
                      <a:pt x="69" y="21"/>
                    </a:cubicBezTo>
                    <a:cubicBezTo>
                      <a:pt x="76" y="28"/>
                      <a:pt x="79" y="34"/>
                      <a:pt x="86" y="41"/>
                    </a:cubicBezTo>
                    <a:cubicBezTo>
                      <a:pt x="87" y="42"/>
                      <a:pt x="86" y="42"/>
                      <a:pt x="86" y="43"/>
                    </a:cubicBezTo>
                    <a:cubicBezTo>
                      <a:pt x="87" y="43"/>
                      <a:pt x="87" y="43"/>
                      <a:pt x="88" y="43"/>
                    </a:cubicBezTo>
                    <a:cubicBezTo>
                      <a:pt x="88" y="44"/>
                      <a:pt x="89" y="45"/>
                      <a:pt x="89" y="46"/>
                    </a:cubicBezTo>
                    <a:cubicBezTo>
                      <a:pt x="91" y="47"/>
                      <a:pt x="92" y="49"/>
                      <a:pt x="93" y="51"/>
                    </a:cubicBezTo>
                    <a:cubicBezTo>
                      <a:pt x="97" y="57"/>
                      <a:pt x="105" y="63"/>
                      <a:pt x="106" y="71"/>
                    </a:cubicBezTo>
                    <a:cubicBezTo>
                      <a:pt x="103" y="71"/>
                      <a:pt x="102" y="67"/>
                      <a:pt x="101" y="66"/>
                    </a:cubicBezTo>
                    <a:cubicBezTo>
                      <a:pt x="100" y="64"/>
                      <a:pt x="99" y="62"/>
                      <a:pt x="98" y="60"/>
                    </a:cubicBezTo>
                    <a:cubicBezTo>
                      <a:pt x="95" y="56"/>
                      <a:pt x="92" y="53"/>
                      <a:pt x="90" y="49"/>
                    </a:cubicBezTo>
                    <a:cubicBezTo>
                      <a:pt x="86" y="46"/>
                      <a:pt x="82" y="39"/>
                      <a:pt x="78" y="35"/>
                    </a:cubicBezTo>
                    <a:cubicBezTo>
                      <a:pt x="76" y="31"/>
                      <a:pt x="73" y="29"/>
                      <a:pt x="71" y="26"/>
                    </a:cubicBezTo>
                    <a:cubicBezTo>
                      <a:pt x="67" y="22"/>
                      <a:pt x="64" y="17"/>
                      <a:pt x="60" y="13"/>
                    </a:cubicBezTo>
                    <a:cubicBezTo>
                      <a:pt x="58" y="10"/>
                      <a:pt x="56" y="8"/>
                      <a:pt x="53" y="6"/>
                    </a:cubicBezTo>
                    <a:cubicBezTo>
                      <a:pt x="54" y="6"/>
                      <a:pt x="52" y="4"/>
                      <a:pt x="52" y="3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8" y="5"/>
                      <a:pt x="49" y="6"/>
                      <a:pt x="50" y="7"/>
                    </a:cubicBezTo>
                    <a:cubicBezTo>
                      <a:pt x="51" y="9"/>
                      <a:pt x="53" y="11"/>
                      <a:pt x="52" y="12"/>
                    </a:cubicBezTo>
                    <a:cubicBezTo>
                      <a:pt x="57" y="15"/>
                      <a:pt x="60" y="23"/>
                      <a:pt x="65" y="27"/>
                    </a:cubicBezTo>
                    <a:cubicBezTo>
                      <a:pt x="65" y="28"/>
                      <a:pt x="67" y="30"/>
                      <a:pt x="66" y="31"/>
                    </a:cubicBezTo>
                    <a:cubicBezTo>
                      <a:pt x="67" y="32"/>
                      <a:pt x="69" y="32"/>
                      <a:pt x="69" y="34"/>
                    </a:cubicBezTo>
                    <a:cubicBezTo>
                      <a:pt x="70" y="34"/>
                      <a:pt x="72" y="36"/>
                      <a:pt x="72" y="38"/>
                    </a:cubicBezTo>
                    <a:cubicBezTo>
                      <a:pt x="73" y="38"/>
                      <a:pt x="75" y="40"/>
                      <a:pt x="74" y="41"/>
                    </a:cubicBezTo>
                    <a:cubicBezTo>
                      <a:pt x="79" y="45"/>
                      <a:pt x="82" y="51"/>
                      <a:pt x="86" y="56"/>
                    </a:cubicBezTo>
                    <a:cubicBezTo>
                      <a:pt x="87" y="57"/>
                      <a:pt x="86" y="57"/>
                      <a:pt x="86" y="58"/>
                    </a:cubicBezTo>
                    <a:cubicBezTo>
                      <a:pt x="86" y="58"/>
                      <a:pt x="87" y="58"/>
                      <a:pt x="87" y="57"/>
                    </a:cubicBezTo>
                    <a:cubicBezTo>
                      <a:pt x="92" y="65"/>
                      <a:pt x="98" y="74"/>
                      <a:pt x="105" y="80"/>
                    </a:cubicBezTo>
                    <a:cubicBezTo>
                      <a:pt x="108" y="73"/>
                      <a:pt x="111" y="64"/>
                      <a:pt x="111" y="57"/>
                    </a:cubicBezTo>
                    <a:cubicBezTo>
                      <a:pt x="111" y="55"/>
                      <a:pt x="111" y="52"/>
                      <a:pt x="110" y="50"/>
                    </a:cubicBezTo>
                    <a:cubicBezTo>
                      <a:pt x="110" y="48"/>
                      <a:pt x="108" y="48"/>
                      <a:pt x="107" y="46"/>
                    </a:cubicBezTo>
                    <a:cubicBezTo>
                      <a:pt x="106" y="44"/>
                      <a:pt x="105" y="42"/>
                      <a:pt x="104" y="40"/>
                    </a:cubicBezTo>
                    <a:cubicBezTo>
                      <a:pt x="99" y="31"/>
                      <a:pt x="92" y="23"/>
                      <a:pt x="86" y="16"/>
                    </a:cubicBezTo>
                    <a:cubicBezTo>
                      <a:pt x="85" y="15"/>
                      <a:pt x="87" y="15"/>
                      <a:pt x="87" y="14"/>
                    </a:cubicBezTo>
                    <a:cubicBezTo>
                      <a:pt x="85" y="12"/>
                      <a:pt x="81" y="13"/>
                      <a:pt x="78" y="10"/>
                    </a:cubicBezTo>
                    <a:cubicBezTo>
                      <a:pt x="79" y="10"/>
                      <a:pt x="80" y="9"/>
                      <a:pt x="80" y="9"/>
                    </a:cubicBezTo>
                    <a:cubicBezTo>
                      <a:pt x="87" y="10"/>
                      <a:pt x="95" y="15"/>
                      <a:pt x="101" y="19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2" y="21"/>
                      <a:pt x="103" y="22"/>
                      <a:pt x="104" y="22"/>
                    </a:cubicBezTo>
                    <a:cubicBezTo>
                      <a:pt x="106" y="28"/>
                      <a:pt x="110" y="32"/>
                      <a:pt x="112" y="39"/>
                    </a:cubicBezTo>
                    <a:cubicBezTo>
                      <a:pt x="116" y="59"/>
                      <a:pt x="110" y="80"/>
                      <a:pt x="101" y="94"/>
                    </a:cubicBezTo>
                    <a:cubicBezTo>
                      <a:pt x="101" y="96"/>
                      <a:pt x="100" y="96"/>
                      <a:pt x="100" y="97"/>
                    </a:cubicBezTo>
                    <a:cubicBezTo>
                      <a:pt x="98" y="98"/>
                      <a:pt x="98" y="101"/>
                      <a:pt x="95" y="101"/>
                    </a:cubicBezTo>
                    <a:cubicBezTo>
                      <a:pt x="95" y="102"/>
                      <a:pt x="95" y="102"/>
                      <a:pt x="95" y="103"/>
                    </a:cubicBezTo>
                    <a:cubicBezTo>
                      <a:pt x="93" y="104"/>
                      <a:pt x="91" y="105"/>
                      <a:pt x="90" y="107"/>
                    </a:cubicBezTo>
                    <a:cubicBezTo>
                      <a:pt x="86" y="109"/>
                      <a:pt x="83" y="111"/>
                      <a:pt x="80" y="112"/>
                    </a:cubicBezTo>
                    <a:cubicBezTo>
                      <a:pt x="78" y="113"/>
                      <a:pt x="78" y="114"/>
                      <a:pt x="76" y="115"/>
                    </a:cubicBezTo>
                    <a:cubicBezTo>
                      <a:pt x="73" y="115"/>
                      <a:pt x="70" y="114"/>
                      <a:pt x="68" y="116"/>
                    </a:cubicBezTo>
                    <a:cubicBezTo>
                      <a:pt x="67" y="116"/>
                      <a:pt x="65" y="116"/>
                      <a:pt x="65" y="116"/>
                    </a:cubicBezTo>
                    <a:cubicBezTo>
                      <a:pt x="57" y="117"/>
                      <a:pt x="47" y="114"/>
                      <a:pt x="42" y="111"/>
                    </a:cubicBezTo>
                    <a:cubicBezTo>
                      <a:pt x="35" y="111"/>
                      <a:pt x="27" y="107"/>
                      <a:pt x="23" y="102"/>
                    </a:cubicBezTo>
                    <a:cubicBezTo>
                      <a:pt x="14" y="96"/>
                      <a:pt x="6" y="87"/>
                      <a:pt x="3" y="76"/>
                    </a:cubicBezTo>
                    <a:cubicBezTo>
                      <a:pt x="1" y="70"/>
                      <a:pt x="1" y="63"/>
                      <a:pt x="1" y="56"/>
                    </a:cubicBezTo>
                    <a:cubicBezTo>
                      <a:pt x="0" y="47"/>
                      <a:pt x="3" y="37"/>
                      <a:pt x="8" y="30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1" y="25"/>
                      <a:pt x="12" y="23"/>
                      <a:pt x="14" y="22"/>
                    </a:cubicBezTo>
                    <a:cubicBezTo>
                      <a:pt x="19" y="17"/>
                      <a:pt x="24" y="12"/>
                      <a:pt x="30" y="10"/>
                    </a:cubicBezTo>
                    <a:cubicBezTo>
                      <a:pt x="33" y="7"/>
                      <a:pt x="40" y="4"/>
                      <a:pt x="46" y="3"/>
                    </a:cubicBezTo>
                    <a:cubicBezTo>
                      <a:pt x="46" y="2"/>
                      <a:pt x="48" y="3"/>
                      <a:pt x="49" y="3"/>
                    </a:cubicBezTo>
                    <a:cubicBezTo>
                      <a:pt x="49" y="2"/>
                      <a:pt x="50" y="2"/>
                      <a:pt x="51" y="2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8" y="8"/>
                      <a:pt x="78" y="9"/>
                      <a:pt x="79" y="9"/>
                    </a:cubicBezTo>
                    <a:cubicBezTo>
                      <a:pt x="79" y="9"/>
                      <a:pt x="76" y="9"/>
                      <a:pt x="77" y="7"/>
                    </a:cubicBezTo>
                    <a:close/>
                    <a:moveTo>
                      <a:pt x="48" y="11"/>
                    </a:moveTo>
                    <a:cubicBezTo>
                      <a:pt x="48" y="10"/>
                      <a:pt x="48" y="10"/>
                      <a:pt x="49" y="10"/>
                    </a:cubicBezTo>
                    <a:cubicBezTo>
                      <a:pt x="46" y="8"/>
                      <a:pt x="46" y="4"/>
                      <a:pt x="43" y="6"/>
                    </a:cubicBezTo>
                    <a:cubicBezTo>
                      <a:pt x="44" y="7"/>
                      <a:pt x="46" y="11"/>
                      <a:pt x="46" y="12"/>
                    </a:cubicBezTo>
                    <a:cubicBezTo>
                      <a:pt x="48" y="15"/>
                      <a:pt x="49" y="19"/>
                      <a:pt x="51" y="22"/>
                    </a:cubicBezTo>
                    <a:cubicBezTo>
                      <a:pt x="52" y="23"/>
                      <a:pt x="56" y="23"/>
                      <a:pt x="59" y="24"/>
                    </a:cubicBezTo>
                    <a:cubicBezTo>
                      <a:pt x="57" y="18"/>
                      <a:pt x="53" y="14"/>
                      <a:pt x="48" y="11"/>
                    </a:cubicBezTo>
                    <a:close/>
                    <a:moveTo>
                      <a:pt x="34" y="9"/>
                    </a:moveTo>
                    <a:cubicBezTo>
                      <a:pt x="29" y="12"/>
                      <a:pt x="23" y="16"/>
                      <a:pt x="19" y="20"/>
                    </a:cubicBezTo>
                    <a:cubicBezTo>
                      <a:pt x="20" y="20"/>
                      <a:pt x="19" y="21"/>
                      <a:pt x="19" y="22"/>
                    </a:cubicBezTo>
                    <a:cubicBezTo>
                      <a:pt x="20" y="24"/>
                      <a:pt x="24" y="28"/>
                      <a:pt x="25" y="30"/>
                    </a:cubicBezTo>
                    <a:cubicBezTo>
                      <a:pt x="26" y="33"/>
                      <a:pt x="30" y="36"/>
                      <a:pt x="29" y="37"/>
                    </a:cubicBezTo>
                    <a:cubicBezTo>
                      <a:pt x="37" y="44"/>
                      <a:pt x="39" y="54"/>
                      <a:pt x="47" y="60"/>
                    </a:cubicBezTo>
                    <a:cubicBezTo>
                      <a:pt x="47" y="57"/>
                      <a:pt x="47" y="54"/>
                      <a:pt x="46" y="52"/>
                    </a:cubicBezTo>
                    <a:cubicBezTo>
                      <a:pt x="46" y="47"/>
                      <a:pt x="44" y="42"/>
                      <a:pt x="43" y="37"/>
                    </a:cubicBezTo>
                    <a:cubicBezTo>
                      <a:pt x="42" y="32"/>
                      <a:pt x="38" y="31"/>
                      <a:pt x="38" y="26"/>
                    </a:cubicBezTo>
                    <a:cubicBezTo>
                      <a:pt x="34" y="23"/>
                      <a:pt x="32" y="19"/>
                      <a:pt x="30" y="15"/>
                    </a:cubicBezTo>
                    <a:cubicBezTo>
                      <a:pt x="30" y="14"/>
                      <a:pt x="30" y="13"/>
                      <a:pt x="31" y="13"/>
                    </a:cubicBezTo>
                    <a:cubicBezTo>
                      <a:pt x="33" y="15"/>
                      <a:pt x="33" y="19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8" y="24"/>
                      <a:pt x="41" y="29"/>
                      <a:pt x="43" y="33"/>
                    </a:cubicBezTo>
                    <a:cubicBezTo>
                      <a:pt x="44" y="31"/>
                      <a:pt x="43" y="28"/>
                      <a:pt x="44" y="26"/>
                    </a:cubicBezTo>
                    <a:cubicBezTo>
                      <a:pt x="41" y="20"/>
                      <a:pt x="38" y="15"/>
                      <a:pt x="34" y="9"/>
                    </a:cubicBezTo>
                    <a:close/>
                    <a:moveTo>
                      <a:pt x="43" y="20"/>
                    </a:moveTo>
                    <a:cubicBezTo>
                      <a:pt x="43" y="22"/>
                      <a:pt x="45" y="23"/>
                      <a:pt x="45" y="24"/>
                    </a:cubicBezTo>
                    <a:cubicBezTo>
                      <a:pt x="46" y="25"/>
                      <a:pt x="47" y="22"/>
                      <a:pt x="49" y="23"/>
                    </a:cubicBezTo>
                    <a:cubicBezTo>
                      <a:pt x="47" y="17"/>
                      <a:pt x="44" y="12"/>
                      <a:pt x="42" y="6"/>
                    </a:cubicBezTo>
                    <a:cubicBezTo>
                      <a:pt x="39" y="7"/>
                      <a:pt x="36" y="7"/>
                      <a:pt x="36" y="10"/>
                    </a:cubicBezTo>
                    <a:cubicBezTo>
                      <a:pt x="37" y="10"/>
                      <a:pt x="38" y="10"/>
                      <a:pt x="37" y="11"/>
                    </a:cubicBezTo>
                    <a:cubicBezTo>
                      <a:pt x="39" y="11"/>
                      <a:pt x="39" y="14"/>
                      <a:pt x="40" y="16"/>
                    </a:cubicBezTo>
                    <a:cubicBezTo>
                      <a:pt x="41" y="16"/>
                      <a:pt x="43" y="19"/>
                      <a:pt x="41" y="21"/>
                    </a:cubicBezTo>
                    <a:cubicBezTo>
                      <a:pt x="42" y="21"/>
                      <a:pt x="43" y="21"/>
                      <a:pt x="43" y="20"/>
                    </a:cubicBezTo>
                    <a:close/>
                    <a:moveTo>
                      <a:pt x="91" y="20"/>
                    </a:moveTo>
                    <a:cubicBezTo>
                      <a:pt x="94" y="22"/>
                      <a:pt x="96" y="25"/>
                      <a:pt x="98" y="28"/>
                    </a:cubicBezTo>
                    <a:cubicBezTo>
                      <a:pt x="99" y="29"/>
                      <a:pt x="100" y="30"/>
                      <a:pt x="100" y="32"/>
                    </a:cubicBezTo>
                    <a:cubicBezTo>
                      <a:pt x="101" y="32"/>
                      <a:pt x="102" y="33"/>
                      <a:pt x="102" y="34"/>
                    </a:cubicBezTo>
                    <a:cubicBezTo>
                      <a:pt x="102" y="36"/>
                      <a:pt x="104" y="37"/>
                      <a:pt x="105" y="38"/>
                    </a:cubicBezTo>
                    <a:cubicBezTo>
                      <a:pt x="107" y="40"/>
                      <a:pt x="107" y="44"/>
                      <a:pt x="110" y="45"/>
                    </a:cubicBezTo>
                    <a:cubicBezTo>
                      <a:pt x="111" y="37"/>
                      <a:pt x="106" y="32"/>
                      <a:pt x="103" y="26"/>
                    </a:cubicBezTo>
                    <a:cubicBezTo>
                      <a:pt x="102" y="26"/>
                      <a:pt x="102" y="24"/>
                      <a:pt x="101" y="24"/>
                    </a:cubicBezTo>
                    <a:cubicBezTo>
                      <a:pt x="102" y="28"/>
                      <a:pt x="105" y="31"/>
                      <a:pt x="106" y="35"/>
                    </a:cubicBezTo>
                    <a:cubicBezTo>
                      <a:pt x="103" y="31"/>
                      <a:pt x="98" y="26"/>
                      <a:pt x="98" y="21"/>
                    </a:cubicBezTo>
                    <a:cubicBezTo>
                      <a:pt x="95" y="19"/>
                      <a:pt x="92" y="16"/>
                      <a:pt x="89" y="15"/>
                    </a:cubicBezTo>
                    <a:cubicBezTo>
                      <a:pt x="89" y="17"/>
                      <a:pt x="92" y="17"/>
                      <a:pt x="91" y="20"/>
                    </a:cubicBezTo>
                    <a:close/>
                    <a:moveTo>
                      <a:pt x="74" y="112"/>
                    </a:moveTo>
                    <a:cubicBezTo>
                      <a:pt x="79" y="111"/>
                      <a:pt x="83" y="108"/>
                      <a:pt x="87" y="105"/>
                    </a:cubicBezTo>
                    <a:cubicBezTo>
                      <a:pt x="80" y="95"/>
                      <a:pt x="73" y="87"/>
                      <a:pt x="66" y="77"/>
                    </a:cubicBezTo>
                    <a:cubicBezTo>
                      <a:pt x="63" y="79"/>
                      <a:pt x="63" y="82"/>
                      <a:pt x="59" y="81"/>
                    </a:cubicBezTo>
                    <a:cubicBezTo>
                      <a:pt x="58" y="81"/>
                      <a:pt x="54" y="80"/>
                      <a:pt x="54" y="79"/>
                    </a:cubicBezTo>
                    <a:cubicBezTo>
                      <a:pt x="51" y="77"/>
                      <a:pt x="51" y="72"/>
                      <a:pt x="49" y="69"/>
                    </a:cubicBezTo>
                    <a:cubicBezTo>
                      <a:pt x="49" y="68"/>
                      <a:pt x="49" y="68"/>
                      <a:pt x="49" y="67"/>
                    </a:cubicBezTo>
                    <a:cubicBezTo>
                      <a:pt x="46" y="61"/>
                      <a:pt x="40" y="57"/>
                      <a:pt x="37" y="49"/>
                    </a:cubicBezTo>
                    <a:cubicBezTo>
                      <a:pt x="34" y="47"/>
                      <a:pt x="32" y="43"/>
                      <a:pt x="30" y="40"/>
                    </a:cubicBezTo>
                    <a:cubicBezTo>
                      <a:pt x="28" y="37"/>
                      <a:pt x="25" y="35"/>
                      <a:pt x="24" y="31"/>
                    </a:cubicBezTo>
                    <a:cubicBezTo>
                      <a:pt x="21" y="29"/>
                      <a:pt x="19" y="26"/>
                      <a:pt x="18" y="22"/>
                    </a:cubicBezTo>
                    <a:cubicBezTo>
                      <a:pt x="16" y="22"/>
                      <a:pt x="16" y="23"/>
                      <a:pt x="15" y="24"/>
                    </a:cubicBezTo>
                    <a:cubicBezTo>
                      <a:pt x="16" y="26"/>
                      <a:pt x="17" y="28"/>
                      <a:pt x="17" y="30"/>
                    </a:cubicBezTo>
                    <a:cubicBezTo>
                      <a:pt x="19" y="30"/>
                      <a:pt x="19" y="32"/>
                      <a:pt x="20" y="34"/>
                    </a:cubicBezTo>
                    <a:cubicBezTo>
                      <a:pt x="19" y="34"/>
                      <a:pt x="20" y="34"/>
                      <a:pt x="20" y="35"/>
                    </a:cubicBezTo>
                    <a:cubicBezTo>
                      <a:pt x="21" y="36"/>
                      <a:pt x="22" y="37"/>
                      <a:pt x="23" y="38"/>
                    </a:cubicBezTo>
                    <a:cubicBezTo>
                      <a:pt x="26" y="41"/>
                      <a:pt x="27" y="45"/>
                      <a:pt x="29" y="47"/>
                    </a:cubicBezTo>
                    <a:cubicBezTo>
                      <a:pt x="30" y="49"/>
                      <a:pt x="32" y="50"/>
                      <a:pt x="33" y="52"/>
                    </a:cubicBezTo>
                    <a:cubicBezTo>
                      <a:pt x="34" y="52"/>
                      <a:pt x="33" y="53"/>
                      <a:pt x="33" y="53"/>
                    </a:cubicBezTo>
                    <a:cubicBezTo>
                      <a:pt x="35" y="55"/>
                      <a:pt x="38" y="56"/>
                      <a:pt x="37" y="59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9" y="61"/>
                      <a:pt x="39" y="62"/>
                      <a:pt x="40" y="63"/>
                    </a:cubicBezTo>
                    <a:cubicBezTo>
                      <a:pt x="42" y="65"/>
                      <a:pt x="45" y="68"/>
                      <a:pt x="47" y="71"/>
                    </a:cubicBezTo>
                    <a:cubicBezTo>
                      <a:pt x="50" y="75"/>
                      <a:pt x="52" y="79"/>
                      <a:pt x="56" y="83"/>
                    </a:cubicBezTo>
                    <a:cubicBezTo>
                      <a:pt x="58" y="83"/>
                      <a:pt x="58" y="82"/>
                      <a:pt x="60" y="82"/>
                    </a:cubicBezTo>
                    <a:cubicBezTo>
                      <a:pt x="66" y="83"/>
                      <a:pt x="67" y="87"/>
                      <a:pt x="71" y="92"/>
                    </a:cubicBezTo>
                    <a:cubicBezTo>
                      <a:pt x="69" y="95"/>
                      <a:pt x="69" y="99"/>
                      <a:pt x="67" y="102"/>
                    </a:cubicBezTo>
                    <a:cubicBezTo>
                      <a:pt x="68" y="108"/>
                      <a:pt x="72" y="107"/>
                      <a:pt x="74" y="112"/>
                    </a:cubicBezTo>
                    <a:close/>
                    <a:moveTo>
                      <a:pt x="53" y="71"/>
                    </a:moveTo>
                    <a:cubicBezTo>
                      <a:pt x="53" y="72"/>
                      <a:pt x="52" y="71"/>
                      <a:pt x="52" y="72"/>
                    </a:cubicBezTo>
                    <a:cubicBezTo>
                      <a:pt x="54" y="75"/>
                      <a:pt x="57" y="79"/>
                      <a:pt x="61" y="77"/>
                    </a:cubicBezTo>
                    <a:cubicBezTo>
                      <a:pt x="65" y="72"/>
                      <a:pt x="64" y="66"/>
                      <a:pt x="64" y="59"/>
                    </a:cubicBezTo>
                    <a:cubicBezTo>
                      <a:pt x="64" y="53"/>
                      <a:pt x="65" y="47"/>
                      <a:pt x="65" y="42"/>
                    </a:cubicBezTo>
                    <a:cubicBezTo>
                      <a:pt x="64" y="40"/>
                      <a:pt x="63" y="38"/>
                      <a:pt x="64" y="36"/>
                    </a:cubicBezTo>
                    <a:cubicBezTo>
                      <a:pt x="64" y="29"/>
                      <a:pt x="60" y="25"/>
                      <a:pt x="54" y="27"/>
                    </a:cubicBezTo>
                    <a:cubicBezTo>
                      <a:pt x="52" y="25"/>
                      <a:pt x="49" y="25"/>
                      <a:pt x="47" y="27"/>
                    </a:cubicBezTo>
                    <a:cubicBezTo>
                      <a:pt x="47" y="29"/>
                      <a:pt x="49" y="29"/>
                      <a:pt x="48" y="31"/>
                    </a:cubicBezTo>
                    <a:cubicBezTo>
                      <a:pt x="47" y="31"/>
                      <a:pt x="47" y="29"/>
                      <a:pt x="46" y="29"/>
                    </a:cubicBezTo>
                    <a:cubicBezTo>
                      <a:pt x="43" y="39"/>
                      <a:pt x="49" y="45"/>
                      <a:pt x="48" y="53"/>
                    </a:cubicBezTo>
                    <a:cubicBezTo>
                      <a:pt x="50" y="55"/>
                      <a:pt x="49" y="57"/>
                      <a:pt x="50" y="60"/>
                    </a:cubicBezTo>
                    <a:cubicBezTo>
                      <a:pt x="50" y="60"/>
                      <a:pt x="51" y="60"/>
                      <a:pt x="51" y="60"/>
                    </a:cubicBezTo>
                    <a:cubicBezTo>
                      <a:pt x="51" y="62"/>
                      <a:pt x="52" y="63"/>
                      <a:pt x="51" y="64"/>
                    </a:cubicBezTo>
                    <a:cubicBezTo>
                      <a:pt x="52" y="65"/>
                      <a:pt x="53" y="67"/>
                      <a:pt x="53" y="69"/>
                    </a:cubicBezTo>
                    <a:cubicBezTo>
                      <a:pt x="53" y="69"/>
                      <a:pt x="52" y="68"/>
                      <a:pt x="52" y="69"/>
                    </a:cubicBezTo>
                    <a:cubicBezTo>
                      <a:pt x="52" y="70"/>
                      <a:pt x="52" y="70"/>
                      <a:pt x="53" y="71"/>
                    </a:cubicBezTo>
                    <a:close/>
                    <a:moveTo>
                      <a:pt x="46" y="73"/>
                    </a:moveTo>
                    <a:cubicBezTo>
                      <a:pt x="39" y="67"/>
                      <a:pt x="36" y="57"/>
                      <a:pt x="30" y="51"/>
                    </a:cubicBezTo>
                    <a:cubicBezTo>
                      <a:pt x="27" y="48"/>
                      <a:pt x="25" y="44"/>
                      <a:pt x="23" y="40"/>
                    </a:cubicBezTo>
                    <a:cubicBezTo>
                      <a:pt x="20" y="36"/>
                      <a:pt x="16" y="32"/>
                      <a:pt x="14" y="26"/>
                    </a:cubicBezTo>
                    <a:cubicBezTo>
                      <a:pt x="8" y="29"/>
                      <a:pt x="15" y="33"/>
                      <a:pt x="15" y="38"/>
                    </a:cubicBezTo>
                    <a:cubicBezTo>
                      <a:pt x="19" y="40"/>
                      <a:pt x="20" y="45"/>
                      <a:pt x="23" y="48"/>
                    </a:cubicBezTo>
                    <a:cubicBezTo>
                      <a:pt x="23" y="49"/>
                      <a:pt x="22" y="49"/>
                      <a:pt x="22" y="49"/>
                    </a:cubicBezTo>
                    <a:cubicBezTo>
                      <a:pt x="24" y="51"/>
                      <a:pt x="29" y="57"/>
                      <a:pt x="30" y="60"/>
                    </a:cubicBezTo>
                    <a:cubicBezTo>
                      <a:pt x="30" y="60"/>
                      <a:pt x="31" y="59"/>
                      <a:pt x="31" y="60"/>
                    </a:cubicBezTo>
                    <a:cubicBezTo>
                      <a:pt x="33" y="63"/>
                      <a:pt x="35" y="65"/>
                      <a:pt x="36" y="68"/>
                    </a:cubicBezTo>
                    <a:cubicBezTo>
                      <a:pt x="42" y="73"/>
                      <a:pt x="45" y="82"/>
                      <a:pt x="51" y="87"/>
                    </a:cubicBezTo>
                    <a:cubicBezTo>
                      <a:pt x="51" y="86"/>
                      <a:pt x="53" y="86"/>
                      <a:pt x="53" y="84"/>
                    </a:cubicBezTo>
                    <a:cubicBezTo>
                      <a:pt x="51" y="80"/>
                      <a:pt x="47" y="78"/>
                      <a:pt x="46" y="73"/>
                    </a:cubicBezTo>
                    <a:close/>
                    <a:moveTo>
                      <a:pt x="12" y="44"/>
                    </a:moveTo>
                    <a:cubicBezTo>
                      <a:pt x="13" y="45"/>
                      <a:pt x="14" y="46"/>
                      <a:pt x="14" y="47"/>
                    </a:cubicBezTo>
                    <a:cubicBezTo>
                      <a:pt x="19" y="52"/>
                      <a:pt x="20" y="58"/>
                      <a:pt x="25" y="63"/>
                    </a:cubicBezTo>
                    <a:cubicBezTo>
                      <a:pt x="25" y="63"/>
                      <a:pt x="25" y="63"/>
                      <a:pt x="25" y="64"/>
                    </a:cubicBezTo>
                    <a:cubicBezTo>
                      <a:pt x="25" y="64"/>
                      <a:pt x="27" y="65"/>
                      <a:pt x="27" y="66"/>
                    </a:cubicBezTo>
                    <a:cubicBezTo>
                      <a:pt x="28" y="70"/>
                      <a:pt x="33" y="73"/>
                      <a:pt x="34" y="78"/>
                    </a:cubicBezTo>
                    <a:cubicBezTo>
                      <a:pt x="36" y="78"/>
                      <a:pt x="37" y="81"/>
                      <a:pt x="38" y="82"/>
                    </a:cubicBezTo>
                    <a:cubicBezTo>
                      <a:pt x="38" y="82"/>
                      <a:pt x="40" y="84"/>
                      <a:pt x="39" y="85"/>
                    </a:cubicBezTo>
                    <a:cubicBezTo>
                      <a:pt x="40" y="85"/>
                      <a:pt x="41" y="85"/>
                      <a:pt x="40" y="86"/>
                    </a:cubicBezTo>
                    <a:cubicBezTo>
                      <a:pt x="40" y="86"/>
                      <a:pt x="39" y="86"/>
                      <a:pt x="40" y="86"/>
                    </a:cubicBezTo>
                    <a:cubicBezTo>
                      <a:pt x="41" y="86"/>
                      <a:pt x="43" y="89"/>
                      <a:pt x="43" y="90"/>
                    </a:cubicBezTo>
                    <a:cubicBezTo>
                      <a:pt x="47" y="92"/>
                      <a:pt x="48" y="97"/>
                      <a:pt x="51" y="99"/>
                    </a:cubicBezTo>
                    <a:cubicBezTo>
                      <a:pt x="49" y="97"/>
                      <a:pt x="50" y="95"/>
                      <a:pt x="50" y="93"/>
                    </a:cubicBezTo>
                    <a:cubicBezTo>
                      <a:pt x="50" y="88"/>
                      <a:pt x="45" y="87"/>
                      <a:pt x="44" y="82"/>
                    </a:cubicBezTo>
                    <a:cubicBezTo>
                      <a:pt x="40" y="75"/>
                      <a:pt x="33" y="69"/>
                      <a:pt x="31" y="63"/>
                    </a:cubicBezTo>
                    <a:cubicBezTo>
                      <a:pt x="26" y="57"/>
                      <a:pt x="22" y="51"/>
                      <a:pt x="19" y="45"/>
                    </a:cubicBezTo>
                    <a:cubicBezTo>
                      <a:pt x="15" y="41"/>
                      <a:pt x="13" y="36"/>
                      <a:pt x="10" y="31"/>
                    </a:cubicBezTo>
                    <a:cubicBezTo>
                      <a:pt x="8" y="32"/>
                      <a:pt x="9" y="34"/>
                      <a:pt x="8" y="35"/>
                    </a:cubicBezTo>
                    <a:cubicBezTo>
                      <a:pt x="10" y="37"/>
                      <a:pt x="12" y="42"/>
                      <a:pt x="12" y="44"/>
                    </a:cubicBezTo>
                    <a:close/>
                    <a:moveTo>
                      <a:pt x="76" y="58"/>
                    </a:moveTo>
                    <a:cubicBezTo>
                      <a:pt x="77" y="58"/>
                      <a:pt x="77" y="59"/>
                      <a:pt x="78" y="60"/>
                    </a:cubicBezTo>
                    <a:cubicBezTo>
                      <a:pt x="78" y="62"/>
                      <a:pt x="83" y="64"/>
                      <a:pt x="83" y="67"/>
                    </a:cubicBezTo>
                    <a:cubicBezTo>
                      <a:pt x="87" y="70"/>
                      <a:pt x="88" y="73"/>
                      <a:pt x="91" y="76"/>
                    </a:cubicBezTo>
                    <a:cubicBezTo>
                      <a:pt x="91" y="78"/>
                      <a:pt x="94" y="81"/>
                      <a:pt x="96" y="83"/>
                    </a:cubicBezTo>
                    <a:cubicBezTo>
                      <a:pt x="97" y="87"/>
                      <a:pt x="98" y="87"/>
                      <a:pt x="101" y="88"/>
                    </a:cubicBezTo>
                    <a:cubicBezTo>
                      <a:pt x="102" y="87"/>
                      <a:pt x="103" y="86"/>
                      <a:pt x="103" y="84"/>
                    </a:cubicBezTo>
                    <a:cubicBezTo>
                      <a:pt x="93" y="69"/>
                      <a:pt x="82" y="54"/>
                      <a:pt x="71" y="39"/>
                    </a:cubicBezTo>
                    <a:cubicBezTo>
                      <a:pt x="69" y="38"/>
                      <a:pt x="69" y="35"/>
                      <a:pt x="67" y="34"/>
                    </a:cubicBezTo>
                    <a:cubicBezTo>
                      <a:pt x="67" y="38"/>
                      <a:pt x="67" y="41"/>
                      <a:pt x="67" y="47"/>
                    </a:cubicBezTo>
                    <a:cubicBezTo>
                      <a:pt x="68" y="47"/>
                      <a:pt x="69" y="46"/>
                      <a:pt x="69" y="47"/>
                    </a:cubicBezTo>
                    <a:cubicBezTo>
                      <a:pt x="70" y="52"/>
                      <a:pt x="74" y="54"/>
                      <a:pt x="76" y="58"/>
                    </a:cubicBezTo>
                    <a:close/>
                    <a:moveTo>
                      <a:pt x="5" y="43"/>
                    </a:moveTo>
                    <a:cubicBezTo>
                      <a:pt x="7" y="47"/>
                      <a:pt x="13" y="51"/>
                      <a:pt x="13" y="56"/>
                    </a:cubicBezTo>
                    <a:cubicBezTo>
                      <a:pt x="15" y="56"/>
                      <a:pt x="16" y="58"/>
                      <a:pt x="15" y="60"/>
                    </a:cubicBezTo>
                    <a:cubicBezTo>
                      <a:pt x="17" y="61"/>
                      <a:pt x="18" y="62"/>
                      <a:pt x="19" y="64"/>
                    </a:cubicBezTo>
                    <a:cubicBezTo>
                      <a:pt x="20" y="65"/>
                      <a:pt x="20" y="65"/>
                      <a:pt x="21" y="67"/>
                    </a:cubicBezTo>
                    <a:cubicBezTo>
                      <a:pt x="24" y="69"/>
                      <a:pt x="24" y="72"/>
                      <a:pt x="27" y="75"/>
                    </a:cubicBezTo>
                    <a:cubicBezTo>
                      <a:pt x="27" y="75"/>
                      <a:pt x="26" y="75"/>
                      <a:pt x="27" y="76"/>
                    </a:cubicBezTo>
                    <a:cubicBezTo>
                      <a:pt x="28" y="76"/>
                      <a:pt x="28" y="77"/>
                      <a:pt x="28" y="77"/>
                    </a:cubicBezTo>
                    <a:cubicBezTo>
                      <a:pt x="28" y="78"/>
                      <a:pt x="29" y="78"/>
                      <a:pt x="29" y="79"/>
                    </a:cubicBezTo>
                    <a:cubicBezTo>
                      <a:pt x="36" y="86"/>
                      <a:pt x="40" y="95"/>
                      <a:pt x="46" y="104"/>
                    </a:cubicBezTo>
                    <a:cubicBezTo>
                      <a:pt x="47" y="104"/>
                      <a:pt x="47" y="104"/>
                      <a:pt x="47" y="105"/>
                    </a:cubicBezTo>
                    <a:cubicBezTo>
                      <a:pt x="48" y="107"/>
                      <a:pt x="49" y="107"/>
                      <a:pt x="50" y="108"/>
                    </a:cubicBezTo>
                    <a:cubicBezTo>
                      <a:pt x="50" y="109"/>
                      <a:pt x="51" y="110"/>
                      <a:pt x="51" y="111"/>
                    </a:cubicBezTo>
                    <a:cubicBezTo>
                      <a:pt x="53" y="111"/>
                      <a:pt x="54" y="112"/>
                      <a:pt x="56" y="112"/>
                    </a:cubicBezTo>
                    <a:cubicBezTo>
                      <a:pt x="53" y="105"/>
                      <a:pt x="47" y="100"/>
                      <a:pt x="44" y="93"/>
                    </a:cubicBezTo>
                    <a:cubicBezTo>
                      <a:pt x="35" y="83"/>
                      <a:pt x="27" y="69"/>
                      <a:pt x="19" y="57"/>
                    </a:cubicBezTo>
                    <a:cubicBezTo>
                      <a:pt x="19" y="57"/>
                      <a:pt x="18" y="57"/>
                      <a:pt x="18" y="56"/>
                    </a:cubicBezTo>
                    <a:cubicBezTo>
                      <a:pt x="15" y="50"/>
                      <a:pt x="10" y="45"/>
                      <a:pt x="7" y="39"/>
                    </a:cubicBezTo>
                    <a:cubicBezTo>
                      <a:pt x="7" y="39"/>
                      <a:pt x="7" y="38"/>
                      <a:pt x="7" y="38"/>
                    </a:cubicBezTo>
                    <a:cubicBezTo>
                      <a:pt x="6" y="40"/>
                      <a:pt x="5" y="41"/>
                      <a:pt x="5" y="43"/>
                    </a:cubicBezTo>
                    <a:close/>
                    <a:moveTo>
                      <a:pt x="3" y="50"/>
                    </a:moveTo>
                    <a:cubicBezTo>
                      <a:pt x="6" y="52"/>
                      <a:pt x="8" y="54"/>
                      <a:pt x="8" y="57"/>
                    </a:cubicBezTo>
                    <a:cubicBezTo>
                      <a:pt x="10" y="58"/>
                      <a:pt x="9" y="59"/>
                      <a:pt x="10" y="61"/>
                    </a:cubicBezTo>
                    <a:cubicBezTo>
                      <a:pt x="13" y="63"/>
                      <a:pt x="13" y="65"/>
                      <a:pt x="15" y="67"/>
                    </a:cubicBezTo>
                    <a:cubicBezTo>
                      <a:pt x="15" y="68"/>
                      <a:pt x="15" y="67"/>
                      <a:pt x="15" y="68"/>
                    </a:cubicBezTo>
                    <a:cubicBezTo>
                      <a:pt x="17" y="69"/>
                      <a:pt x="19" y="72"/>
                      <a:pt x="19" y="74"/>
                    </a:cubicBezTo>
                    <a:cubicBezTo>
                      <a:pt x="21" y="76"/>
                      <a:pt x="24" y="79"/>
                      <a:pt x="24" y="82"/>
                    </a:cubicBezTo>
                    <a:cubicBezTo>
                      <a:pt x="24" y="82"/>
                      <a:pt x="25" y="82"/>
                      <a:pt x="25" y="82"/>
                    </a:cubicBezTo>
                    <a:cubicBezTo>
                      <a:pt x="24" y="84"/>
                      <a:pt x="28" y="85"/>
                      <a:pt x="27" y="86"/>
                    </a:cubicBezTo>
                    <a:cubicBezTo>
                      <a:pt x="29" y="88"/>
                      <a:pt x="31" y="91"/>
                      <a:pt x="33" y="92"/>
                    </a:cubicBezTo>
                    <a:cubicBezTo>
                      <a:pt x="34" y="93"/>
                      <a:pt x="34" y="94"/>
                      <a:pt x="34" y="95"/>
                    </a:cubicBezTo>
                    <a:cubicBezTo>
                      <a:pt x="37" y="100"/>
                      <a:pt x="42" y="103"/>
                      <a:pt x="44" y="108"/>
                    </a:cubicBezTo>
                    <a:cubicBezTo>
                      <a:pt x="43" y="108"/>
                      <a:pt x="44" y="109"/>
                      <a:pt x="44" y="110"/>
                    </a:cubicBezTo>
                    <a:cubicBezTo>
                      <a:pt x="46" y="110"/>
                      <a:pt x="46" y="110"/>
                      <a:pt x="48" y="111"/>
                    </a:cubicBezTo>
                    <a:cubicBezTo>
                      <a:pt x="47" y="109"/>
                      <a:pt x="46" y="108"/>
                      <a:pt x="46" y="106"/>
                    </a:cubicBezTo>
                    <a:cubicBezTo>
                      <a:pt x="44" y="105"/>
                      <a:pt x="42" y="103"/>
                      <a:pt x="41" y="101"/>
                    </a:cubicBezTo>
                    <a:cubicBezTo>
                      <a:pt x="40" y="97"/>
                      <a:pt x="37" y="95"/>
                      <a:pt x="35" y="91"/>
                    </a:cubicBezTo>
                    <a:cubicBezTo>
                      <a:pt x="34" y="90"/>
                      <a:pt x="34" y="88"/>
                      <a:pt x="33" y="86"/>
                    </a:cubicBezTo>
                    <a:cubicBezTo>
                      <a:pt x="32" y="84"/>
                      <a:pt x="30" y="82"/>
                      <a:pt x="28" y="80"/>
                    </a:cubicBezTo>
                    <a:cubicBezTo>
                      <a:pt x="20" y="69"/>
                      <a:pt x="13" y="56"/>
                      <a:pt x="4" y="46"/>
                    </a:cubicBezTo>
                    <a:cubicBezTo>
                      <a:pt x="4" y="47"/>
                      <a:pt x="4" y="49"/>
                      <a:pt x="3" y="50"/>
                    </a:cubicBezTo>
                    <a:close/>
                    <a:moveTo>
                      <a:pt x="67" y="58"/>
                    </a:moveTo>
                    <a:cubicBezTo>
                      <a:pt x="68" y="59"/>
                      <a:pt x="68" y="58"/>
                      <a:pt x="69" y="58"/>
                    </a:cubicBezTo>
                    <a:cubicBezTo>
                      <a:pt x="72" y="62"/>
                      <a:pt x="74" y="67"/>
                      <a:pt x="78" y="70"/>
                    </a:cubicBezTo>
                    <a:cubicBezTo>
                      <a:pt x="78" y="70"/>
                      <a:pt x="78" y="71"/>
                      <a:pt x="78" y="71"/>
                    </a:cubicBezTo>
                    <a:cubicBezTo>
                      <a:pt x="79" y="72"/>
                      <a:pt x="81" y="73"/>
                      <a:pt x="80" y="74"/>
                    </a:cubicBezTo>
                    <a:cubicBezTo>
                      <a:pt x="81" y="75"/>
                      <a:pt x="82" y="76"/>
                      <a:pt x="83" y="76"/>
                    </a:cubicBezTo>
                    <a:cubicBezTo>
                      <a:pt x="86" y="81"/>
                      <a:pt x="91" y="85"/>
                      <a:pt x="94" y="90"/>
                    </a:cubicBezTo>
                    <a:cubicBezTo>
                      <a:pt x="95" y="90"/>
                      <a:pt x="95" y="90"/>
                      <a:pt x="96" y="90"/>
                    </a:cubicBezTo>
                    <a:cubicBezTo>
                      <a:pt x="96" y="92"/>
                      <a:pt x="97" y="93"/>
                      <a:pt x="99" y="93"/>
                    </a:cubicBezTo>
                    <a:cubicBezTo>
                      <a:pt x="99" y="92"/>
                      <a:pt x="99" y="92"/>
                      <a:pt x="100" y="92"/>
                    </a:cubicBezTo>
                    <a:cubicBezTo>
                      <a:pt x="90" y="77"/>
                      <a:pt x="79" y="63"/>
                      <a:pt x="67" y="50"/>
                    </a:cubicBezTo>
                    <a:cubicBezTo>
                      <a:pt x="68" y="53"/>
                      <a:pt x="66" y="55"/>
                      <a:pt x="67" y="58"/>
                    </a:cubicBezTo>
                    <a:close/>
                    <a:moveTo>
                      <a:pt x="4" y="61"/>
                    </a:moveTo>
                    <a:cubicBezTo>
                      <a:pt x="4" y="61"/>
                      <a:pt x="5" y="62"/>
                      <a:pt x="5" y="62"/>
                    </a:cubicBezTo>
                    <a:cubicBezTo>
                      <a:pt x="5" y="64"/>
                      <a:pt x="7" y="64"/>
                      <a:pt x="7" y="66"/>
                    </a:cubicBezTo>
                    <a:cubicBezTo>
                      <a:pt x="13" y="73"/>
                      <a:pt x="17" y="81"/>
                      <a:pt x="22" y="88"/>
                    </a:cubicBezTo>
                    <a:cubicBezTo>
                      <a:pt x="24" y="90"/>
                      <a:pt x="24" y="92"/>
                      <a:pt x="25" y="93"/>
                    </a:cubicBezTo>
                    <a:cubicBezTo>
                      <a:pt x="27" y="97"/>
                      <a:pt x="31" y="99"/>
                      <a:pt x="32" y="103"/>
                    </a:cubicBezTo>
                    <a:cubicBezTo>
                      <a:pt x="33" y="104"/>
                      <a:pt x="34" y="105"/>
                      <a:pt x="34" y="106"/>
                    </a:cubicBezTo>
                    <a:cubicBezTo>
                      <a:pt x="37" y="106"/>
                      <a:pt x="38" y="108"/>
                      <a:pt x="41" y="108"/>
                    </a:cubicBezTo>
                    <a:cubicBezTo>
                      <a:pt x="38" y="103"/>
                      <a:pt x="33" y="100"/>
                      <a:pt x="32" y="93"/>
                    </a:cubicBezTo>
                    <a:cubicBezTo>
                      <a:pt x="30" y="93"/>
                      <a:pt x="30" y="91"/>
                      <a:pt x="28" y="90"/>
                    </a:cubicBezTo>
                    <a:cubicBezTo>
                      <a:pt x="20" y="78"/>
                      <a:pt x="13" y="65"/>
                      <a:pt x="3" y="53"/>
                    </a:cubicBezTo>
                    <a:cubicBezTo>
                      <a:pt x="3" y="56"/>
                      <a:pt x="3" y="58"/>
                      <a:pt x="4" y="61"/>
                    </a:cubicBezTo>
                    <a:close/>
                    <a:moveTo>
                      <a:pt x="67" y="66"/>
                    </a:moveTo>
                    <a:cubicBezTo>
                      <a:pt x="69" y="69"/>
                      <a:pt x="71" y="71"/>
                      <a:pt x="72" y="75"/>
                    </a:cubicBezTo>
                    <a:cubicBezTo>
                      <a:pt x="76" y="79"/>
                      <a:pt x="81" y="83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85" y="90"/>
                      <a:pt x="86" y="92"/>
                      <a:pt x="87" y="93"/>
                    </a:cubicBezTo>
                    <a:cubicBezTo>
                      <a:pt x="89" y="96"/>
                      <a:pt x="91" y="99"/>
                      <a:pt x="95" y="99"/>
                    </a:cubicBezTo>
                    <a:cubicBezTo>
                      <a:pt x="96" y="98"/>
                      <a:pt x="97" y="97"/>
                      <a:pt x="97" y="96"/>
                    </a:cubicBezTo>
                    <a:cubicBezTo>
                      <a:pt x="88" y="83"/>
                      <a:pt x="75" y="72"/>
                      <a:pt x="67" y="59"/>
                    </a:cubicBezTo>
                    <a:cubicBezTo>
                      <a:pt x="68" y="62"/>
                      <a:pt x="67" y="64"/>
                      <a:pt x="67" y="66"/>
                    </a:cubicBezTo>
                    <a:close/>
                    <a:moveTo>
                      <a:pt x="12" y="81"/>
                    </a:moveTo>
                    <a:cubicBezTo>
                      <a:pt x="17" y="85"/>
                      <a:pt x="19" y="92"/>
                      <a:pt x="24" y="97"/>
                    </a:cubicBezTo>
                    <a:cubicBezTo>
                      <a:pt x="24" y="98"/>
                      <a:pt x="24" y="98"/>
                      <a:pt x="24" y="99"/>
                    </a:cubicBezTo>
                    <a:cubicBezTo>
                      <a:pt x="26" y="100"/>
                      <a:pt x="27" y="101"/>
                      <a:pt x="29" y="102"/>
                    </a:cubicBezTo>
                    <a:cubicBezTo>
                      <a:pt x="27" y="98"/>
                      <a:pt x="23" y="96"/>
                      <a:pt x="22" y="92"/>
                    </a:cubicBezTo>
                    <a:cubicBezTo>
                      <a:pt x="16" y="84"/>
                      <a:pt x="11" y="73"/>
                      <a:pt x="4" y="66"/>
                    </a:cubicBezTo>
                    <a:cubicBezTo>
                      <a:pt x="6" y="71"/>
                      <a:pt x="9" y="76"/>
                      <a:pt x="12" y="81"/>
                    </a:cubicBezTo>
                    <a:close/>
                    <a:moveTo>
                      <a:pt x="73" y="83"/>
                    </a:moveTo>
                    <a:cubicBezTo>
                      <a:pt x="73" y="83"/>
                      <a:pt x="72" y="84"/>
                      <a:pt x="72" y="84"/>
                    </a:cubicBezTo>
                    <a:cubicBezTo>
                      <a:pt x="75" y="86"/>
                      <a:pt x="76" y="89"/>
                      <a:pt x="79" y="91"/>
                    </a:cubicBezTo>
                    <a:cubicBezTo>
                      <a:pt x="81" y="95"/>
                      <a:pt x="86" y="99"/>
                      <a:pt x="89" y="103"/>
                    </a:cubicBezTo>
                    <a:cubicBezTo>
                      <a:pt x="91" y="103"/>
                      <a:pt x="92" y="103"/>
                      <a:pt x="92" y="101"/>
                    </a:cubicBezTo>
                    <a:cubicBezTo>
                      <a:pt x="83" y="91"/>
                      <a:pt x="76" y="80"/>
                      <a:pt x="67" y="70"/>
                    </a:cubicBezTo>
                    <a:cubicBezTo>
                      <a:pt x="65" y="76"/>
                      <a:pt x="70" y="80"/>
                      <a:pt x="73" y="83"/>
                    </a:cubicBezTo>
                    <a:close/>
                    <a:moveTo>
                      <a:pt x="18" y="93"/>
                    </a:moveTo>
                    <a:cubicBezTo>
                      <a:pt x="15" y="89"/>
                      <a:pt x="13" y="86"/>
                      <a:pt x="10" y="80"/>
                    </a:cubicBezTo>
                    <a:cubicBezTo>
                      <a:pt x="8" y="79"/>
                      <a:pt x="7" y="75"/>
                      <a:pt x="5" y="74"/>
                    </a:cubicBezTo>
                    <a:cubicBezTo>
                      <a:pt x="7" y="81"/>
                      <a:pt x="12" y="89"/>
                      <a:pt x="18" y="93"/>
                    </a:cubicBezTo>
                    <a:close/>
                    <a:moveTo>
                      <a:pt x="52" y="95"/>
                    </a:moveTo>
                    <a:cubicBezTo>
                      <a:pt x="53" y="100"/>
                      <a:pt x="61" y="102"/>
                      <a:pt x="65" y="99"/>
                    </a:cubicBezTo>
                    <a:cubicBezTo>
                      <a:pt x="66" y="97"/>
                      <a:pt x="68" y="95"/>
                      <a:pt x="68" y="92"/>
                    </a:cubicBezTo>
                    <a:cubicBezTo>
                      <a:pt x="68" y="91"/>
                      <a:pt x="67" y="91"/>
                      <a:pt x="67" y="90"/>
                    </a:cubicBezTo>
                    <a:cubicBezTo>
                      <a:pt x="66" y="90"/>
                      <a:pt x="66" y="91"/>
                      <a:pt x="64" y="91"/>
                    </a:cubicBezTo>
                    <a:cubicBezTo>
                      <a:pt x="64" y="89"/>
                      <a:pt x="64" y="88"/>
                      <a:pt x="64" y="86"/>
                    </a:cubicBezTo>
                    <a:cubicBezTo>
                      <a:pt x="57" y="82"/>
                      <a:pt x="51" y="88"/>
                      <a:pt x="52" y="95"/>
                    </a:cubicBezTo>
                    <a:close/>
                    <a:moveTo>
                      <a:pt x="59" y="110"/>
                    </a:moveTo>
                    <a:cubicBezTo>
                      <a:pt x="59" y="111"/>
                      <a:pt x="59" y="112"/>
                      <a:pt x="59" y="113"/>
                    </a:cubicBezTo>
                    <a:cubicBezTo>
                      <a:pt x="61" y="113"/>
                      <a:pt x="62" y="113"/>
                      <a:pt x="63" y="113"/>
                    </a:cubicBezTo>
                    <a:cubicBezTo>
                      <a:pt x="63" y="110"/>
                      <a:pt x="58" y="107"/>
                      <a:pt x="58" y="103"/>
                    </a:cubicBezTo>
                    <a:cubicBezTo>
                      <a:pt x="54" y="103"/>
                      <a:pt x="53" y="101"/>
                      <a:pt x="51" y="99"/>
                    </a:cubicBezTo>
                    <a:cubicBezTo>
                      <a:pt x="53" y="103"/>
                      <a:pt x="56" y="107"/>
                      <a:pt x="59" y="110"/>
                    </a:cubicBezTo>
                    <a:close/>
                    <a:moveTo>
                      <a:pt x="65" y="103"/>
                    </a:moveTo>
                    <a:cubicBezTo>
                      <a:pt x="63" y="103"/>
                      <a:pt x="62" y="103"/>
                      <a:pt x="60" y="104"/>
                    </a:cubicBezTo>
                    <a:cubicBezTo>
                      <a:pt x="61" y="106"/>
                      <a:pt x="63" y="110"/>
                      <a:pt x="65" y="113"/>
                    </a:cubicBezTo>
                    <a:cubicBezTo>
                      <a:pt x="68" y="112"/>
                      <a:pt x="72" y="114"/>
                      <a:pt x="72" y="111"/>
                    </a:cubicBezTo>
                    <a:cubicBezTo>
                      <a:pt x="69" y="108"/>
                      <a:pt x="67" y="106"/>
                      <a:pt x="65" y="1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5790"/>
                  </a:solidFill>
                </a:endParaRPr>
              </a:p>
            </p:txBody>
          </p:sp>
          <p:sp>
            <p:nvSpPr>
              <p:cNvPr id="1048600" name="Freeform 14"/>
              <p:cNvSpPr>
                <a:spLocks noEditPoints="1"/>
              </p:cNvSpPr>
              <p:nvPr/>
            </p:nvSpPr>
            <p:spPr bwMode="auto">
              <a:xfrm>
                <a:off x="3315608" y="2663112"/>
                <a:ext cx="269875" cy="268288"/>
              </a:xfrm>
              <a:custGeom>
                <a:avLst/>
                <a:gdLst>
                  <a:gd name="T0" fmla="*/ 2 w 29"/>
                  <a:gd name="T1" fmla="*/ 6 h 29"/>
                  <a:gd name="T2" fmla="*/ 4 w 29"/>
                  <a:gd name="T3" fmla="*/ 6 h 29"/>
                  <a:gd name="T4" fmla="*/ 7 w 29"/>
                  <a:gd name="T5" fmla="*/ 3 h 29"/>
                  <a:gd name="T6" fmla="*/ 22 w 29"/>
                  <a:gd name="T7" fmla="*/ 3 h 29"/>
                  <a:gd name="T8" fmla="*/ 26 w 29"/>
                  <a:gd name="T9" fmla="*/ 7 h 29"/>
                  <a:gd name="T10" fmla="*/ 29 w 29"/>
                  <a:gd name="T11" fmla="*/ 15 h 29"/>
                  <a:gd name="T12" fmla="*/ 21 w 29"/>
                  <a:gd name="T13" fmla="*/ 27 h 29"/>
                  <a:gd name="T14" fmla="*/ 21 w 29"/>
                  <a:gd name="T15" fmla="*/ 28 h 29"/>
                  <a:gd name="T16" fmla="*/ 4 w 29"/>
                  <a:gd name="T17" fmla="*/ 24 h 29"/>
                  <a:gd name="T18" fmla="*/ 0 w 29"/>
                  <a:gd name="T19" fmla="*/ 15 h 29"/>
                  <a:gd name="T20" fmla="*/ 2 w 29"/>
                  <a:gd name="T21" fmla="*/ 6 h 29"/>
                  <a:gd name="T22" fmla="*/ 18 w 29"/>
                  <a:gd name="T23" fmla="*/ 25 h 29"/>
                  <a:gd name="T24" fmla="*/ 20 w 29"/>
                  <a:gd name="T25" fmla="*/ 26 h 29"/>
                  <a:gd name="T26" fmla="*/ 23 w 29"/>
                  <a:gd name="T27" fmla="*/ 24 h 29"/>
                  <a:gd name="T28" fmla="*/ 8 w 29"/>
                  <a:gd name="T29" fmla="*/ 6 h 29"/>
                  <a:gd name="T30" fmla="*/ 6 w 29"/>
                  <a:gd name="T31" fmla="*/ 9 h 29"/>
                  <a:gd name="T32" fmla="*/ 17 w 29"/>
                  <a:gd name="T33" fmla="*/ 23 h 29"/>
                  <a:gd name="T34" fmla="*/ 18 w 29"/>
                  <a:gd name="T35" fmla="*/ 25 h 29"/>
                  <a:gd name="T36" fmla="*/ 18 w 29"/>
                  <a:gd name="T37" fmla="*/ 25 h 29"/>
                  <a:gd name="T38" fmla="*/ 21 w 29"/>
                  <a:gd name="T39" fmla="*/ 12 h 29"/>
                  <a:gd name="T40" fmla="*/ 22 w 29"/>
                  <a:gd name="T41" fmla="*/ 15 h 29"/>
                  <a:gd name="T42" fmla="*/ 26 w 29"/>
                  <a:gd name="T43" fmla="*/ 18 h 29"/>
                  <a:gd name="T44" fmla="*/ 24 w 29"/>
                  <a:gd name="T45" fmla="*/ 18 h 29"/>
                  <a:gd name="T46" fmla="*/ 12 w 29"/>
                  <a:gd name="T47" fmla="*/ 4 h 29"/>
                  <a:gd name="T48" fmla="*/ 11 w 29"/>
                  <a:gd name="T49" fmla="*/ 8 h 29"/>
                  <a:gd name="T50" fmla="*/ 20 w 29"/>
                  <a:gd name="T51" fmla="*/ 20 h 29"/>
                  <a:gd name="T52" fmla="*/ 24 w 29"/>
                  <a:gd name="T53" fmla="*/ 22 h 29"/>
                  <a:gd name="T54" fmla="*/ 15 w 29"/>
                  <a:gd name="T55" fmla="*/ 3 h 29"/>
                  <a:gd name="T56" fmla="*/ 21 w 29"/>
                  <a:gd name="T57" fmla="*/ 12 h 29"/>
                  <a:gd name="T58" fmla="*/ 3 w 29"/>
                  <a:gd name="T59" fmla="*/ 13 h 29"/>
                  <a:gd name="T60" fmla="*/ 11 w 29"/>
                  <a:gd name="T61" fmla="*/ 24 h 29"/>
                  <a:gd name="T62" fmla="*/ 3 w 29"/>
                  <a:gd name="T63" fmla="*/ 16 h 29"/>
                  <a:gd name="T64" fmla="*/ 18 w 29"/>
                  <a:gd name="T65" fmla="*/ 26 h 29"/>
                  <a:gd name="T66" fmla="*/ 4 w 29"/>
                  <a:gd name="T67" fmla="*/ 10 h 29"/>
                  <a:gd name="T68" fmla="*/ 3 w 29"/>
                  <a:gd name="T69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" h="29">
                    <a:moveTo>
                      <a:pt x="2" y="6"/>
                    </a:moveTo>
                    <a:cubicBezTo>
                      <a:pt x="3" y="6"/>
                      <a:pt x="3" y="6"/>
                      <a:pt x="4" y="6"/>
                    </a:cubicBezTo>
                    <a:cubicBezTo>
                      <a:pt x="5" y="5"/>
                      <a:pt x="7" y="4"/>
                      <a:pt x="7" y="3"/>
                    </a:cubicBezTo>
                    <a:cubicBezTo>
                      <a:pt x="12" y="0"/>
                      <a:pt x="18" y="0"/>
                      <a:pt x="22" y="3"/>
                    </a:cubicBezTo>
                    <a:cubicBezTo>
                      <a:pt x="23" y="5"/>
                      <a:pt x="24" y="6"/>
                      <a:pt x="26" y="7"/>
                    </a:cubicBezTo>
                    <a:cubicBezTo>
                      <a:pt x="27" y="11"/>
                      <a:pt x="27" y="13"/>
                      <a:pt x="29" y="15"/>
                    </a:cubicBezTo>
                    <a:cubicBezTo>
                      <a:pt x="29" y="20"/>
                      <a:pt x="26" y="27"/>
                      <a:pt x="21" y="27"/>
                    </a:cubicBezTo>
                    <a:cubicBezTo>
                      <a:pt x="21" y="27"/>
                      <a:pt x="21" y="28"/>
                      <a:pt x="21" y="28"/>
                    </a:cubicBezTo>
                    <a:cubicBezTo>
                      <a:pt x="14" y="29"/>
                      <a:pt x="9" y="28"/>
                      <a:pt x="4" y="24"/>
                    </a:cubicBezTo>
                    <a:cubicBezTo>
                      <a:pt x="2" y="22"/>
                      <a:pt x="2" y="19"/>
                      <a:pt x="0" y="15"/>
                    </a:cubicBezTo>
                    <a:cubicBezTo>
                      <a:pt x="0" y="11"/>
                      <a:pt x="3" y="9"/>
                      <a:pt x="2" y="6"/>
                    </a:cubicBezTo>
                    <a:close/>
                    <a:moveTo>
                      <a:pt x="18" y="25"/>
                    </a:moveTo>
                    <a:cubicBezTo>
                      <a:pt x="19" y="24"/>
                      <a:pt x="19" y="25"/>
                      <a:pt x="20" y="26"/>
                    </a:cubicBezTo>
                    <a:cubicBezTo>
                      <a:pt x="21" y="25"/>
                      <a:pt x="22" y="25"/>
                      <a:pt x="23" y="24"/>
                    </a:cubicBezTo>
                    <a:cubicBezTo>
                      <a:pt x="17" y="19"/>
                      <a:pt x="13" y="12"/>
                      <a:pt x="8" y="6"/>
                    </a:cubicBezTo>
                    <a:cubicBezTo>
                      <a:pt x="7" y="8"/>
                      <a:pt x="5" y="7"/>
                      <a:pt x="6" y="9"/>
                    </a:cubicBezTo>
                    <a:cubicBezTo>
                      <a:pt x="10" y="13"/>
                      <a:pt x="14" y="18"/>
                      <a:pt x="17" y="23"/>
                    </a:cubicBezTo>
                    <a:cubicBezTo>
                      <a:pt x="18" y="24"/>
                      <a:pt x="19" y="24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close/>
                    <a:moveTo>
                      <a:pt x="21" y="12"/>
                    </a:moveTo>
                    <a:cubicBezTo>
                      <a:pt x="22" y="13"/>
                      <a:pt x="22" y="14"/>
                      <a:pt x="22" y="15"/>
                    </a:cubicBezTo>
                    <a:cubicBezTo>
                      <a:pt x="23" y="16"/>
                      <a:pt x="25" y="16"/>
                      <a:pt x="26" y="18"/>
                    </a:cubicBezTo>
                    <a:cubicBezTo>
                      <a:pt x="25" y="17"/>
                      <a:pt x="25" y="18"/>
                      <a:pt x="24" y="18"/>
                    </a:cubicBezTo>
                    <a:cubicBezTo>
                      <a:pt x="21" y="13"/>
                      <a:pt x="16" y="9"/>
                      <a:pt x="12" y="4"/>
                    </a:cubicBezTo>
                    <a:cubicBezTo>
                      <a:pt x="10" y="4"/>
                      <a:pt x="10" y="6"/>
                      <a:pt x="11" y="8"/>
                    </a:cubicBezTo>
                    <a:cubicBezTo>
                      <a:pt x="13" y="11"/>
                      <a:pt x="19" y="17"/>
                      <a:pt x="20" y="20"/>
                    </a:cubicBezTo>
                    <a:cubicBezTo>
                      <a:pt x="22" y="20"/>
                      <a:pt x="22" y="22"/>
                      <a:pt x="24" y="22"/>
                    </a:cubicBezTo>
                    <a:cubicBezTo>
                      <a:pt x="29" y="15"/>
                      <a:pt x="22" y="5"/>
                      <a:pt x="15" y="3"/>
                    </a:cubicBezTo>
                    <a:cubicBezTo>
                      <a:pt x="14" y="7"/>
                      <a:pt x="19" y="9"/>
                      <a:pt x="21" y="12"/>
                    </a:cubicBezTo>
                    <a:close/>
                    <a:moveTo>
                      <a:pt x="3" y="13"/>
                    </a:moveTo>
                    <a:cubicBezTo>
                      <a:pt x="5" y="17"/>
                      <a:pt x="11" y="20"/>
                      <a:pt x="11" y="24"/>
                    </a:cubicBezTo>
                    <a:cubicBezTo>
                      <a:pt x="8" y="22"/>
                      <a:pt x="7" y="18"/>
                      <a:pt x="3" y="16"/>
                    </a:cubicBezTo>
                    <a:cubicBezTo>
                      <a:pt x="3" y="23"/>
                      <a:pt x="12" y="27"/>
                      <a:pt x="18" y="26"/>
                    </a:cubicBezTo>
                    <a:cubicBezTo>
                      <a:pt x="14" y="21"/>
                      <a:pt x="10" y="14"/>
                      <a:pt x="4" y="10"/>
                    </a:cubicBezTo>
                    <a:cubicBezTo>
                      <a:pt x="4" y="11"/>
                      <a:pt x="3" y="11"/>
                      <a:pt x="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5790"/>
                  </a:solidFill>
                </a:endParaRPr>
              </a:p>
            </p:txBody>
          </p:sp>
          <p:sp>
            <p:nvSpPr>
              <p:cNvPr id="1048601" name="Freeform 15"/>
              <p:cNvSpPr>
                <a:spLocks noEditPoints="1"/>
              </p:cNvSpPr>
              <p:nvPr/>
            </p:nvSpPr>
            <p:spPr bwMode="auto">
              <a:xfrm>
                <a:off x="3269571" y="2967912"/>
                <a:ext cx="139700" cy="157163"/>
              </a:xfrm>
              <a:custGeom>
                <a:avLst/>
                <a:gdLst>
                  <a:gd name="T0" fmla="*/ 12 w 15"/>
                  <a:gd name="T1" fmla="*/ 3 h 17"/>
                  <a:gd name="T2" fmla="*/ 13 w 15"/>
                  <a:gd name="T3" fmla="*/ 14 h 17"/>
                  <a:gd name="T4" fmla="*/ 1 w 15"/>
                  <a:gd name="T5" fmla="*/ 9 h 17"/>
                  <a:gd name="T6" fmla="*/ 12 w 15"/>
                  <a:gd name="T7" fmla="*/ 3 h 17"/>
                  <a:gd name="T8" fmla="*/ 11 w 15"/>
                  <a:gd name="T9" fmla="*/ 12 h 17"/>
                  <a:gd name="T10" fmla="*/ 6 w 15"/>
                  <a:gd name="T11" fmla="*/ 6 h 17"/>
                  <a:gd name="T12" fmla="*/ 7 w 15"/>
                  <a:gd name="T13" fmla="*/ 13 h 17"/>
                  <a:gd name="T14" fmla="*/ 7 w 15"/>
                  <a:gd name="T15" fmla="*/ 9 h 17"/>
                  <a:gd name="T16" fmla="*/ 9 w 15"/>
                  <a:gd name="T17" fmla="*/ 13 h 17"/>
                  <a:gd name="T18" fmla="*/ 7 w 15"/>
                  <a:gd name="T19" fmla="*/ 6 h 17"/>
                  <a:gd name="T20" fmla="*/ 11 w 15"/>
                  <a:gd name="T2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7">
                    <a:moveTo>
                      <a:pt x="12" y="3"/>
                    </a:moveTo>
                    <a:cubicBezTo>
                      <a:pt x="14" y="5"/>
                      <a:pt x="15" y="10"/>
                      <a:pt x="13" y="14"/>
                    </a:cubicBezTo>
                    <a:cubicBezTo>
                      <a:pt x="9" y="17"/>
                      <a:pt x="0" y="15"/>
                      <a:pt x="1" y="9"/>
                    </a:cubicBezTo>
                    <a:cubicBezTo>
                      <a:pt x="3" y="6"/>
                      <a:pt x="6" y="0"/>
                      <a:pt x="12" y="3"/>
                    </a:cubicBezTo>
                    <a:close/>
                    <a:moveTo>
                      <a:pt x="11" y="12"/>
                    </a:moveTo>
                    <a:cubicBezTo>
                      <a:pt x="14" y="8"/>
                      <a:pt x="10" y="4"/>
                      <a:pt x="6" y="6"/>
                    </a:cubicBezTo>
                    <a:cubicBezTo>
                      <a:pt x="4" y="7"/>
                      <a:pt x="2" y="13"/>
                      <a:pt x="7" y="13"/>
                    </a:cubicBezTo>
                    <a:cubicBezTo>
                      <a:pt x="7" y="11"/>
                      <a:pt x="5" y="10"/>
                      <a:pt x="7" y="9"/>
                    </a:cubicBezTo>
                    <a:cubicBezTo>
                      <a:pt x="8" y="10"/>
                      <a:pt x="7" y="13"/>
                      <a:pt x="9" y="13"/>
                    </a:cubicBezTo>
                    <a:cubicBezTo>
                      <a:pt x="9" y="11"/>
                      <a:pt x="6" y="9"/>
                      <a:pt x="7" y="6"/>
                    </a:cubicBezTo>
                    <a:cubicBezTo>
                      <a:pt x="8" y="8"/>
                      <a:pt x="9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5790"/>
                  </a:solidFill>
                </a:endParaRPr>
              </a:p>
            </p:txBody>
          </p:sp>
          <p:sp>
            <p:nvSpPr>
              <p:cNvPr id="1048602" name="Freeform 16"/>
              <p:cNvSpPr/>
              <p:nvPr/>
            </p:nvSpPr>
            <p:spPr bwMode="auto">
              <a:xfrm>
                <a:off x="3809321" y="1620124"/>
                <a:ext cx="334963" cy="452438"/>
              </a:xfrm>
              <a:custGeom>
                <a:avLst/>
                <a:gdLst>
                  <a:gd name="T0" fmla="*/ 2 w 36"/>
                  <a:gd name="T1" fmla="*/ 0 h 49"/>
                  <a:gd name="T2" fmla="*/ 11 w 36"/>
                  <a:gd name="T3" fmla="*/ 12 h 49"/>
                  <a:gd name="T4" fmla="*/ 11 w 36"/>
                  <a:gd name="T5" fmla="*/ 13 h 49"/>
                  <a:gd name="T6" fmla="*/ 13 w 36"/>
                  <a:gd name="T7" fmla="*/ 14 h 49"/>
                  <a:gd name="T8" fmla="*/ 12 w 36"/>
                  <a:gd name="T9" fmla="*/ 14 h 49"/>
                  <a:gd name="T10" fmla="*/ 15 w 36"/>
                  <a:gd name="T11" fmla="*/ 18 h 49"/>
                  <a:gd name="T12" fmla="*/ 16 w 36"/>
                  <a:gd name="T13" fmla="*/ 19 h 49"/>
                  <a:gd name="T14" fmla="*/ 16 w 36"/>
                  <a:gd name="T15" fmla="*/ 20 h 49"/>
                  <a:gd name="T16" fmla="*/ 17 w 36"/>
                  <a:gd name="T17" fmla="*/ 20 h 49"/>
                  <a:gd name="T18" fmla="*/ 21 w 36"/>
                  <a:gd name="T19" fmla="*/ 26 h 49"/>
                  <a:gd name="T20" fmla="*/ 23 w 36"/>
                  <a:gd name="T21" fmla="*/ 28 h 49"/>
                  <a:gd name="T22" fmla="*/ 28 w 36"/>
                  <a:gd name="T23" fmla="*/ 35 h 49"/>
                  <a:gd name="T24" fmla="*/ 30 w 36"/>
                  <a:gd name="T25" fmla="*/ 37 h 49"/>
                  <a:gd name="T26" fmla="*/ 30 w 36"/>
                  <a:gd name="T27" fmla="*/ 40 h 49"/>
                  <a:gd name="T28" fmla="*/ 36 w 36"/>
                  <a:gd name="T29" fmla="*/ 47 h 49"/>
                  <a:gd name="T30" fmla="*/ 30 w 36"/>
                  <a:gd name="T31" fmla="*/ 41 h 49"/>
                  <a:gd name="T32" fmla="*/ 0 w 36"/>
                  <a:gd name="T33" fmla="*/ 1 h 49"/>
                  <a:gd name="T34" fmla="*/ 2 w 36"/>
                  <a:gd name="T3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49">
                    <a:moveTo>
                      <a:pt x="2" y="0"/>
                    </a:moveTo>
                    <a:cubicBezTo>
                      <a:pt x="5" y="3"/>
                      <a:pt x="7" y="8"/>
                      <a:pt x="11" y="12"/>
                    </a:cubicBezTo>
                    <a:cubicBezTo>
                      <a:pt x="10" y="13"/>
                      <a:pt x="12" y="13"/>
                      <a:pt x="11" y="13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3" y="14"/>
                      <a:pt x="12" y="14"/>
                      <a:pt x="12" y="14"/>
                    </a:cubicBezTo>
                    <a:cubicBezTo>
                      <a:pt x="14" y="15"/>
                      <a:pt x="14" y="17"/>
                      <a:pt x="15" y="18"/>
                    </a:cubicBezTo>
                    <a:cubicBezTo>
                      <a:pt x="15" y="18"/>
                      <a:pt x="16" y="18"/>
                      <a:pt x="16" y="19"/>
                    </a:cubicBezTo>
                    <a:cubicBezTo>
                      <a:pt x="17" y="19"/>
                      <a:pt x="16" y="20"/>
                      <a:pt x="16" y="20"/>
                    </a:cubicBezTo>
                    <a:cubicBezTo>
                      <a:pt x="16" y="20"/>
                      <a:pt x="17" y="20"/>
                      <a:pt x="17" y="20"/>
                    </a:cubicBezTo>
                    <a:cubicBezTo>
                      <a:pt x="19" y="22"/>
                      <a:pt x="19" y="25"/>
                      <a:pt x="21" y="26"/>
                    </a:cubicBezTo>
                    <a:cubicBezTo>
                      <a:pt x="21" y="27"/>
                      <a:pt x="24" y="28"/>
                      <a:pt x="23" y="28"/>
                    </a:cubicBezTo>
                    <a:cubicBezTo>
                      <a:pt x="24" y="31"/>
                      <a:pt x="26" y="32"/>
                      <a:pt x="28" y="35"/>
                    </a:cubicBezTo>
                    <a:cubicBezTo>
                      <a:pt x="28" y="36"/>
                      <a:pt x="29" y="37"/>
                      <a:pt x="30" y="37"/>
                    </a:cubicBezTo>
                    <a:cubicBezTo>
                      <a:pt x="30" y="38"/>
                      <a:pt x="30" y="39"/>
                      <a:pt x="30" y="40"/>
                    </a:cubicBezTo>
                    <a:cubicBezTo>
                      <a:pt x="32" y="43"/>
                      <a:pt x="35" y="44"/>
                      <a:pt x="36" y="47"/>
                    </a:cubicBezTo>
                    <a:cubicBezTo>
                      <a:pt x="33" y="49"/>
                      <a:pt x="31" y="43"/>
                      <a:pt x="30" y="41"/>
                    </a:cubicBezTo>
                    <a:cubicBezTo>
                      <a:pt x="21" y="27"/>
                      <a:pt x="9" y="15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5790"/>
                  </a:solidFill>
                </a:endParaRPr>
              </a:p>
            </p:txBody>
          </p:sp>
          <p:sp>
            <p:nvSpPr>
              <p:cNvPr id="1048603" name="Freeform 17"/>
              <p:cNvSpPr/>
              <p:nvPr/>
            </p:nvSpPr>
            <p:spPr bwMode="auto">
              <a:xfrm>
                <a:off x="3790271" y="2423399"/>
                <a:ext cx="74613" cy="111125"/>
              </a:xfrm>
              <a:custGeom>
                <a:avLst/>
                <a:gdLst>
                  <a:gd name="T0" fmla="*/ 0 w 8"/>
                  <a:gd name="T1" fmla="*/ 0 h 12"/>
                  <a:gd name="T2" fmla="*/ 5 w 8"/>
                  <a:gd name="T3" fmla="*/ 4 h 12"/>
                  <a:gd name="T4" fmla="*/ 8 w 8"/>
                  <a:gd name="T5" fmla="*/ 12 h 12"/>
                  <a:gd name="T6" fmla="*/ 0 w 8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cubicBezTo>
                      <a:pt x="2" y="0"/>
                      <a:pt x="3" y="3"/>
                      <a:pt x="5" y="4"/>
                    </a:cubicBezTo>
                    <a:cubicBezTo>
                      <a:pt x="4" y="8"/>
                      <a:pt x="8" y="9"/>
                      <a:pt x="8" y="12"/>
                    </a:cubicBezTo>
                    <a:cubicBezTo>
                      <a:pt x="4" y="9"/>
                      <a:pt x="3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5790"/>
                  </a:solidFill>
                </a:endParaRPr>
              </a:p>
            </p:txBody>
          </p:sp>
        </p:grpSp>
        <p:sp>
          <p:nvSpPr>
            <p:cNvPr id="1048604" name="Freeform 5"/>
            <p:cNvSpPr/>
            <p:nvPr/>
          </p:nvSpPr>
          <p:spPr bwMode="auto">
            <a:xfrm>
              <a:off x="3742908" y="4672334"/>
              <a:ext cx="666750" cy="471488"/>
            </a:xfrm>
            <a:custGeom>
              <a:avLst/>
              <a:gdLst>
                <a:gd name="T0" fmla="*/ 176 w 177"/>
                <a:gd name="T1" fmla="*/ 121 h 125"/>
                <a:gd name="T2" fmla="*/ 89 w 177"/>
                <a:gd name="T3" fmla="*/ 61 h 125"/>
                <a:gd name="T4" fmla="*/ 2 w 177"/>
                <a:gd name="T5" fmla="*/ 1 h 125"/>
                <a:gd name="T6" fmla="*/ 1 w 177"/>
                <a:gd name="T7" fmla="*/ 3 h 125"/>
                <a:gd name="T8" fmla="*/ 87 w 177"/>
                <a:gd name="T9" fmla="*/ 64 h 125"/>
                <a:gd name="T10" fmla="*/ 175 w 177"/>
                <a:gd name="T11" fmla="*/ 124 h 125"/>
                <a:gd name="T12" fmla="*/ 176 w 177"/>
                <a:gd name="T13" fmla="*/ 12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25">
                  <a:moveTo>
                    <a:pt x="176" y="121"/>
                  </a:moveTo>
                  <a:cubicBezTo>
                    <a:pt x="148" y="100"/>
                    <a:pt x="118" y="81"/>
                    <a:pt x="89" y="61"/>
                  </a:cubicBezTo>
                  <a:cubicBezTo>
                    <a:pt x="60" y="41"/>
                    <a:pt x="31" y="21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30" y="24"/>
                    <a:pt x="58" y="44"/>
                    <a:pt x="87" y="64"/>
                  </a:cubicBezTo>
                  <a:cubicBezTo>
                    <a:pt x="116" y="84"/>
                    <a:pt x="145" y="106"/>
                    <a:pt x="175" y="124"/>
                  </a:cubicBezTo>
                  <a:cubicBezTo>
                    <a:pt x="176" y="125"/>
                    <a:pt x="177" y="122"/>
                    <a:pt x="176" y="1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790"/>
                </a:solidFill>
              </a:endParaRPr>
            </a:p>
          </p:txBody>
        </p:sp>
        <p:sp>
          <p:nvSpPr>
            <p:cNvPr id="1048605" name="Freeform 6"/>
            <p:cNvSpPr/>
            <p:nvPr/>
          </p:nvSpPr>
          <p:spPr bwMode="auto">
            <a:xfrm>
              <a:off x="2287171" y="4678684"/>
              <a:ext cx="1139825" cy="60325"/>
            </a:xfrm>
            <a:custGeom>
              <a:avLst/>
              <a:gdLst>
                <a:gd name="T0" fmla="*/ 301 w 303"/>
                <a:gd name="T1" fmla="*/ 1 h 16"/>
                <a:gd name="T2" fmla="*/ 151 w 303"/>
                <a:gd name="T3" fmla="*/ 6 h 16"/>
                <a:gd name="T4" fmla="*/ 1 w 303"/>
                <a:gd name="T5" fmla="*/ 13 h 16"/>
                <a:gd name="T6" fmla="*/ 1 w 303"/>
                <a:gd name="T7" fmla="*/ 15 h 16"/>
                <a:gd name="T8" fmla="*/ 151 w 303"/>
                <a:gd name="T9" fmla="*/ 10 h 16"/>
                <a:gd name="T10" fmla="*/ 301 w 303"/>
                <a:gd name="T11" fmla="*/ 4 h 16"/>
                <a:gd name="T12" fmla="*/ 301 w 303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16">
                  <a:moveTo>
                    <a:pt x="301" y="1"/>
                  </a:moveTo>
                  <a:cubicBezTo>
                    <a:pt x="251" y="0"/>
                    <a:pt x="201" y="4"/>
                    <a:pt x="151" y="6"/>
                  </a:cubicBezTo>
                  <a:cubicBezTo>
                    <a:pt x="101" y="8"/>
                    <a:pt x="51" y="9"/>
                    <a:pt x="1" y="13"/>
                  </a:cubicBezTo>
                  <a:cubicBezTo>
                    <a:pt x="0" y="13"/>
                    <a:pt x="0" y="15"/>
                    <a:pt x="1" y="15"/>
                  </a:cubicBezTo>
                  <a:cubicBezTo>
                    <a:pt x="51" y="16"/>
                    <a:pt x="101" y="12"/>
                    <a:pt x="151" y="10"/>
                  </a:cubicBezTo>
                  <a:cubicBezTo>
                    <a:pt x="201" y="9"/>
                    <a:pt x="252" y="9"/>
                    <a:pt x="301" y="4"/>
                  </a:cubicBezTo>
                  <a:cubicBezTo>
                    <a:pt x="303" y="4"/>
                    <a:pt x="303" y="1"/>
                    <a:pt x="30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790"/>
                </a:solidFill>
              </a:endParaRPr>
            </a:p>
          </p:txBody>
        </p:sp>
        <p:sp>
          <p:nvSpPr>
            <p:cNvPr id="1048606" name="Freeform 7"/>
            <p:cNvSpPr/>
            <p:nvPr/>
          </p:nvSpPr>
          <p:spPr bwMode="auto">
            <a:xfrm>
              <a:off x="2633246" y="4631059"/>
              <a:ext cx="933450" cy="52388"/>
            </a:xfrm>
            <a:custGeom>
              <a:avLst/>
              <a:gdLst>
                <a:gd name="T0" fmla="*/ 246 w 248"/>
                <a:gd name="T1" fmla="*/ 3 h 14"/>
                <a:gd name="T2" fmla="*/ 123 w 248"/>
                <a:gd name="T3" fmla="*/ 5 h 14"/>
                <a:gd name="T4" fmla="*/ 1 w 248"/>
                <a:gd name="T5" fmla="*/ 12 h 14"/>
                <a:gd name="T6" fmla="*/ 1 w 248"/>
                <a:gd name="T7" fmla="*/ 14 h 14"/>
                <a:gd name="T8" fmla="*/ 123 w 248"/>
                <a:gd name="T9" fmla="*/ 8 h 14"/>
                <a:gd name="T10" fmla="*/ 246 w 248"/>
                <a:gd name="T11" fmla="*/ 6 h 14"/>
                <a:gd name="T12" fmla="*/ 246 w 248"/>
                <a:gd name="T1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4">
                  <a:moveTo>
                    <a:pt x="246" y="3"/>
                  </a:moveTo>
                  <a:cubicBezTo>
                    <a:pt x="206" y="0"/>
                    <a:pt x="164" y="3"/>
                    <a:pt x="123" y="5"/>
                  </a:cubicBezTo>
                  <a:cubicBezTo>
                    <a:pt x="83" y="6"/>
                    <a:pt x="42" y="9"/>
                    <a:pt x="1" y="12"/>
                  </a:cubicBezTo>
                  <a:cubicBezTo>
                    <a:pt x="0" y="12"/>
                    <a:pt x="0" y="14"/>
                    <a:pt x="1" y="14"/>
                  </a:cubicBezTo>
                  <a:cubicBezTo>
                    <a:pt x="42" y="12"/>
                    <a:pt x="83" y="10"/>
                    <a:pt x="123" y="8"/>
                  </a:cubicBezTo>
                  <a:cubicBezTo>
                    <a:pt x="164" y="7"/>
                    <a:pt x="206" y="9"/>
                    <a:pt x="246" y="6"/>
                  </a:cubicBezTo>
                  <a:cubicBezTo>
                    <a:pt x="248" y="5"/>
                    <a:pt x="248" y="3"/>
                    <a:pt x="24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790"/>
                </a:solidFill>
              </a:endParaRPr>
            </a:p>
          </p:txBody>
        </p:sp>
        <p:sp>
          <p:nvSpPr>
            <p:cNvPr id="1048607" name="Freeform 8"/>
            <p:cNvSpPr/>
            <p:nvPr/>
          </p:nvSpPr>
          <p:spPr bwMode="auto">
            <a:xfrm>
              <a:off x="2312571" y="4604071"/>
              <a:ext cx="568325" cy="44450"/>
            </a:xfrm>
            <a:custGeom>
              <a:avLst/>
              <a:gdLst>
                <a:gd name="T0" fmla="*/ 149 w 151"/>
                <a:gd name="T1" fmla="*/ 2 h 12"/>
                <a:gd name="T2" fmla="*/ 70 w 151"/>
                <a:gd name="T3" fmla="*/ 3 h 12"/>
                <a:gd name="T4" fmla="*/ 1 w 151"/>
                <a:gd name="T5" fmla="*/ 8 h 12"/>
                <a:gd name="T6" fmla="*/ 1 w 151"/>
                <a:gd name="T7" fmla="*/ 10 h 12"/>
                <a:gd name="T8" fmla="*/ 73 w 151"/>
                <a:gd name="T9" fmla="*/ 7 h 12"/>
                <a:gd name="T10" fmla="*/ 149 w 151"/>
                <a:gd name="T11" fmla="*/ 4 h 12"/>
                <a:gd name="T12" fmla="*/ 149 w 151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2">
                  <a:moveTo>
                    <a:pt x="149" y="2"/>
                  </a:moveTo>
                  <a:cubicBezTo>
                    <a:pt x="123" y="0"/>
                    <a:pt x="96" y="2"/>
                    <a:pt x="70" y="3"/>
                  </a:cubicBezTo>
                  <a:cubicBezTo>
                    <a:pt x="48" y="4"/>
                    <a:pt x="23" y="4"/>
                    <a:pt x="1" y="8"/>
                  </a:cubicBezTo>
                  <a:cubicBezTo>
                    <a:pt x="0" y="8"/>
                    <a:pt x="0" y="10"/>
                    <a:pt x="1" y="10"/>
                  </a:cubicBezTo>
                  <a:cubicBezTo>
                    <a:pt x="25" y="12"/>
                    <a:pt x="50" y="8"/>
                    <a:pt x="73" y="7"/>
                  </a:cubicBezTo>
                  <a:cubicBezTo>
                    <a:pt x="99" y="6"/>
                    <a:pt x="124" y="7"/>
                    <a:pt x="149" y="4"/>
                  </a:cubicBezTo>
                  <a:cubicBezTo>
                    <a:pt x="151" y="4"/>
                    <a:pt x="151" y="2"/>
                    <a:pt x="149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790"/>
                </a:solidFill>
              </a:endParaRPr>
            </a:p>
          </p:txBody>
        </p:sp>
        <p:sp>
          <p:nvSpPr>
            <p:cNvPr id="1048608" name="Freeform 9"/>
            <p:cNvSpPr/>
            <p:nvPr/>
          </p:nvSpPr>
          <p:spPr bwMode="auto">
            <a:xfrm>
              <a:off x="1315621" y="4878709"/>
              <a:ext cx="1493838" cy="657225"/>
            </a:xfrm>
            <a:custGeom>
              <a:avLst/>
              <a:gdLst>
                <a:gd name="T0" fmla="*/ 394 w 397"/>
                <a:gd name="T1" fmla="*/ 6 h 174"/>
                <a:gd name="T2" fmla="*/ 304 w 397"/>
                <a:gd name="T3" fmla="*/ 91 h 174"/>
                <a:gd name="T4" fmla="*/ 215 w 397"/>
                <a:gd name="T5" fmla="*/ 168 h 174"/>
                <a:gd name="T6" fmla="*/ 212 w 397"/>
                <a:gd name="T7" fmla="*/ 156 h 174"/>
                <a:gd name="T8" fmla="*/ 220 w 397"/>
                <a:gd name="T9" fmla="*/ 152 h 174"/>
                <a:gd name="T10" fmla="*/ 266 w 397"/>
                <a:gd name="T11" fmla="*/ 110 h 174"/>
                <a:gd name="T12" fmla="*/ 353 w 397"/>
                <a:gd name="T13" fmla="*/ 26 h 174"/>
                <a:gd name="T14" fmla="*/ 351 w 397"/>
                <a:gd name="T15" fmla="*/ 24 h 174"/>
                <a:gd name="T16" fmla="*/ 283 w 397"/>
                <a:gd name="T17" fmla="*/ 89 h 174"/>
                <a:gd name="T18" fmla="*/ 248 w 397"/>
                <a:gd name="T19" fmla="*/ 121 h 174"/>
                <a:gd name="T20" fmla="*/ 211 w 397"/>
                <a:gd name="T21" fmla="*/ 153 h 174"/>
                <a:gd name="T22" fmla="*/ 210 w 397"/>
                <a:gd name="T23" fmla="*/ 147 h 174"/>
                <a:gd name="T24" fmla="*/ 210 w 397"/>
                <a:gd name="T25" fmla="*/ 147 h 174"/>
                <a:gd name="T26" fmla="*/ 210 w 397"/>
                <a:gd name="T27" fmla="*/ 146 h 174"/>
                <a:gd name="T28" fmla="*/ 210 w 397"/>
                <a:gd name="T29" fmla="*/ 144 h 174"/>
                <a:gd name="T30" fmla="*/ 212 w 397"/>
                <a:gd name="T31" fmla="*/ 143 h 174"/>
                <a:gd name="T32" fmla="*/ 216 w 397"/>
                <a:gd name="T33" fmla="*/ 139 h 174"/>
                <a:gd name="T34" fmla="*/ 226 w 397"/>
                <a:gd name="T35" fmla="*/ 129 h 174"/>
                <a:gd name="T36" fmla="*/ 245 w 397"/>
                <a:gd name="T37" fmla="*/ 112 h 174"/>
                <a:gd name="T38" fmla="*/ 244 w 397"/>
                <a:gd name="T39" fmla="*/ 111 h 174"/>
                <a:gd name="T40" fmla="*/ 211 w 397"/>
                <a:gd name="T41" fmla="*/ 139 h 174"/>
                <a:gd name="T42" fmla="*/ 225 w 397"/>
                <a:gd name="T43" fmla="*/ 115 h 174"/>
                <a:gd name="T44" fmla="*/ 222 w 397"/>
                <a:gd name="T45" fmla="*/ 110 h 174"/>
                <a:gd name="T46" fmla="*/ 206 w 397"/>
                <a:gd name="T47" fmla="*/ 132 h 174"/>
                <a:gd name="T48" fmla="*/ 110 w 397"/>
                <a:gd name="T49" fmla="*/ 65 h 174"/>
                <a:gd name="T50" fmla="*/ 9 w 397"/>
                <a:gd name="T51" fmla="*/ 0 h 174"/>
                <a:gd name="T52" fmla="*/ 8 w 397"/>
                <a:gd name="T53" fmla="*/ 1 h 174"/>
                <a:gd name="T54" fmla="*/ 105 w 397"/>
                <a:gd name="T55" fmla="*/ 66 h 174"/>
                <a:gd name="T56" fmla="*/ 205 w 397"/>
                <a:gd name="T57" fmla="*/ 135 h 174"/>
                <a:gd name="T58" fmla="*/ 204 w 397"/>
                <a:gd name="T59" fmla="*/ 143 h 174"/>
                <a:gd name="T60" fmla="*/ 75 w 397"/>
                <a:gd name="T61" fmla="*/ 53 h 174"/>
                <a:gd name="T62" fmla="*/ 74 w 397"/>
                <a:gd name="T63" fmla="*/ 54 h 174"/>
                <a:gd name="T64" fmla="*/ 203 w 397"/>
                <a:gd name="T65" fmla="*/ 146 h 174"/>
                <a:gd name="T66" fmla="*/ 205 w 397"/>
                <a:gd name="T67" fmla="*/ 160 h 174"/>
                <a:gd name="T68" fmla="*/ 2 w 397"/>
                <a:gd name="T69" fmla="*/ 25 h 174"/>
                <a:gd name="T70" fmla="*/ 1 w 397"/>
                <a:gd name="T71" fmla="*/ 27 h 174"/>
                <a:gd name="T72" fmla="*/ 205 w 397"/>
                <a:gd name="T73" fmla="*/ 165 h 174"/>
                <a:gd name="T74" fmla="*/ 207 w 397"/>
                <a:gd name="T75" fmla="*/ 165 h 174"/>
                <a:gd name="T76" fmla="*/ 212 w 397"/>
                <a:gd name="T77" fmla="*/ 171 h 174"/>
                <a:gd name="T78" fmla="*/ 211 w 397"/>
                <a:gd name="T79" fmla="*/ 172 h 174"/>
                <a:gd name="T80" fmla="*/ 212 w 397"/>
                <a:gd name="T81" fmla="*/ 173 h 174"/>
                <a:gd name="T82" fmla="*/ 213 w 397"/>
                <a:gd name="T83" fmla="*/ 172 h 174"/>
                <a:gd name="T84" fmla="*/ 214 w 397"/>
                <a:gd name="T85" fmla="*/ 173 h 174"/>
                <a:gd name="T86" fmla="*/ 216 w 397"/>
                <a:gd name="T87" fmla="*/ 172 h 174"/>
                <a:gd name="T88" fmla="*/ 216 w 397"/>
                <a:gd name="T89" fmla="*/ 170 h 174"/>
                <a:gd name="T90" fmla="*/ 304 w 397"/>
                <a:gd name="T91" fmla="*/ 95 h 174"/>
                <a:gd name="T92" fmla="*/ 396 w 397"/>
                <a:gd name="T93" fmla="*/ 8 h 174"/>
                <a:gd name="T94" fmla="*/ 394 w 397"/>
                <a:gd name="T9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" h="174">
                  <a:moveTo>
                    <a:pt x="394" y="6"/>
                  </a:moveTo>
                  <a:cubicBezTo>
                    <a:pt x="363" y="33"/>
                    <a:pt x="334" y="63"/>
                    <a:pt x="304" y="91"/>
                  </a:cubicBezTo>
                  <a:cubicBezTo>
                    <a:pt x="275" y="117"/>
                    <a:pt x="245" y="142"/>
                    <a:pt x="215" y="168"/>
                  </a:cubicBezTo>
                  <a:cubicBezTo>
                    <a:pt x="214" y="164"/>
                    <a:pt x="213" y="160"/>
                    <a:pt x="212" y="156"/>
                  </a:cubicBezTo>
                  <a:cubicBezTo>
                    <a:pt x="214" y="156"/>
                    <a:pt x="217" y="154"/>
                    <a:pt x="220" y="152"/>
                  </a:cubicBezTo>
                  <a:cubicBezTo>
                    <a:pt x="237" y="140"/>
                    <a:pt x="251" y="124"/>
                    <a:pt x="266" y="110"/>
                  </a:cubicBezTo>
                  <a:cubicBezTo>
                    <a:pt x="296" y="83"/>
                    <a:pt x="325" y="55"/>
                    <a:pt x="353" y="26"/>
                  </a:cubicBezTo>
                  <a:cubicBezTo>
                    <a:pt x="354" y="25"/>
                    <a:pt x="352" y="23"/>
                    <a:pt x="351" y="24"/>
                  </a:cubicBezTo>
                  <a:cubicBezTo>
                    <a:pt x="328" y="46"/>
                    <a:pt x="306" y="68"/>
                    <a:pt x="283" y="89"/>
                  </a:cubicBezTo>
                  <a:cubicBezTo>
                    <a:pt x="271" y="100"/>
                    <a:pt x="260" y="111"/>
                    <a:pt x="248" y="121"/>
                  </a:cubicBezTo>
                  <a:cubicBezTo>
                    <a:pt x="242" y="127"/>
                    <a:pt x="223" y="150"/>
                    <a:pt x="211" y="153"/>
                  </a:cubicBezTo>
                  <a:cubicBezTo>
                    <a:pt x="211" y="151"/>
                    <a:pt x="210" y="149"/>
                    <a:pt x="210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1" y="147"/>
                    <a:pt x="210" y="146"/>
                    <a:pt x="210" y="146"/>
                  </a:cubicBezTo>
                  <a:cubicBezTo>
                    <a:pt x="210" y="145"/>
                    <a:pt x="210" y="145"/>
                    <a:pt x="210" y="144"/>
                  </a:cubicBezTo>
                  <a:cubicBezTo>
                    <a:pt x="211" y="144"/>
                    <a:pt x="211" y="143"/>
                    <a:pt x="212" y="143"/>
                  </a:cubicBezTo>
                  <a:cubicBezTo>
                    <a:pt x="213" y="142"/>
                    <a:pt x="214" y="140"/>
                    <a:pt x="216" y="139"/>
                  </a:cubicBezTo>
                  <a:cubicBezTo>
                    <a:pt x="219" y="136"/>
                    <a:pt x="222" y="133"/>
                    <a:pt x="226" y="129"/>
                  </a:cubicBezTo>
                  <a:cubicBezTo>
                    <a:pt x="232" y="124"/>
                    <a:pt x="239" y="118"/>
                    <a:pt x="245" y="112"/>
                  </a:cubicBezTo>
                  <a:cubicBezTo>
                    <a:pt x="246" y="112"/>
                    <a:pt x="245" y="110"/>
                    <a:pt x="244" y="111"/>
                  </a:cubicBezTo>
                  <a:cubicBezTo>
                    <a:pt x="232" y="118"/>
                    <a:pt x="221" y="128"/>
                    <a:pt x="211" y="139"/>
                  </a:cubicBezTo>
                  <a:cubicBezTo>
                    <a:pt x="213" y="129"/>
                    <a:pt x="218" y="123"/>
                    <a:pt x="225" y="115"/>
                  </a:cubicBezTo>
                  <a:cubicBezTo>
                    <a:pt x="227" y="112"/>
                    <a:pt x="224" y="109"/>
                    <a:pt x="222" y="110"/>
                  </a:cubicBezTo>
                  <a:cubicBezTo>
                    <a:pt x="215" y="114"/>
                    <a:pt x="209" y="122"/>
                    <a:pt x="206" y="132"/>
                  </a:cubicBezTo>
                  <a:cubicBezTo>
                    <a:pt x="174" y="109"/>
                    <a:pt x="142" y="87"/>
                    <a:pt x="110" y="65"/>
                  </a:cubicBezTo>
                  <a:cubicBezTo>
                    <a:pt x="77" y="43"/>
                    <a:pt x="44" y="19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39" y="25"/>
                    <a:pt x="73" y="45"/>
                    <a:pt x="105" y="66"/>
                  </a:cubicBezTo>
                  <a:cubicBezTo>
                    <a:pt x="139" y="89"/>
                    <a:pt x="172" y="112"/>
                    <a:pt x="205" y="135"/>
                  </a:cubicBezTo>
                  <a:cubicBezTo>
                    <a:pt x="204" y="138"/>
                    <a:pt x="204" y="141"/>
                    <a:pt x="204" y="143"/>
                  </a:cubicBezTo>
                  <a:cubicBezTo>
                    <a:pt x="157" y="118"/>
                    <a:pt x="115" y="87"/>
                    <a:pt x="75" y="53"/>
                  </a:cubicBezTo>
                  <a:cubicBezTo>
                    <a:pt x="75" y="52"/>
                    <a:pt x="73" y="53"/>
                    <a:pt x="74" y="54"/>
                  </a:cubicBezTo>
                  <a:cubicBezTo>
                    <a:pt x="113" y="90"/>
                    <a:pt x="157" y="121"/>
                    <a:pt x="203" y="146"/>
                  </a:cubicBezTo>
                  <a:cubicBezTo>
                    <a:pt x="203" y="151"/>
                    <a:pt x="204" y="156"/>
                    <a:pt x="205" y="160"/>
                  </a:cubicBezTo>
                  <a:cubicBezTo>
                    <a:pt x="139" y="114"/>
                    <a:pt x="71" y="69"/>
                    <a:pt x="2" y="25"/>
                  </a:cubicBezTo>
                  <a:cubicBezTo>
                    <a:pt x="1" y="25"/>
                    <a:pt x="0" y="26"/>
                    <a:pt x="1" y="27"/>
                  </a:cubicBezTo>
                  <a:cubicBezTo>
                    <a:pt x="68" y="74"/>
                    <a:pt x="136" y="120"/>
                    <a:pt x="205" y="165"/>
                  </a:cubicBezTo>
                  <a:cubicBezTo>
                    <a:pt x="206" y="165"/>
                    <a:pt x="206" y="165"/>
                    <a:pt x="207" y="165"/>
                  </a:cubicBezTo>
                  <a:cubicBezTo>
                    <a:pt x="208" y="167"/>
                    <a:pt x="210" y="169"/>
                    <a:pt x="212" y="171"/>
                  </a:cubicBezTo>
                  <a:cubicBezTo>
                    <a:pt x="212" y="171"/>
                    <a:pt x="211" y="172"/>
                    <a:pt x="211" y="172"/>
                  </a:cubicBezTo>
                  <a:cubicBezTo>
                    <a:pt x="210" y="173"/>
                    <a:pt x="211" y="174"/>
                    <a:pt x="212" y="173"/>
                  </a:cubicBezTo>
                  <a:cubicBezTo>
                    <a:pt x="212" y="173"/>
                    <a:pt x="213" y="172"/>
                    <a:pt x="213" y="172"/>
                  </a:cubicBezTo>
                  <a:cubicBezTo>
                    <a:pt x="214" y="172"/>
                    <a:pt x="214" y="173"/>
                    <a:pt x="214" y="173"/>
                  </a:cubicBezTo>
                  <a:cubicBezTo>
                    <a:pt x="215" y="173"/>
                    <a:pt x="216" y="173"/>
                    <a:pt x="216" y="172"/>
                  </a:cubicBezTo>
                  <a:cubicBezTo>
                    <a:pt x="216" y="171"/>
                    <a:pt x="216" y="171"/>
                    <a:pt x="216" y="170"/>
                  </a:cubicBezTo>
                  <a:cubicBezTo>
                    <a:pt x="246" y="147"/>
                    <a:pt x="276" y="121"/>
                    <a:pt x="304" y="95"/>
                  </a:cubicBezTo>
                  <a:cubicBezTo>
                    <a:pt x="335" y="67"/>
                    <a:pt x="368" y="39"/>
                    <a:pt x="396" y="8"/>
                  </a:cubicBezTo>
                  <a:cubicBezTo>
                    <a:pt x="397" y="7"/>
                    <a:pt x="395" y="5"/>
                    <a:pt x="394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790"/>
                </a:solidFill>
              </a:endParaRPr>
            </a:p>
          </p:txBody>
        </p:sp>
        <p:sp>
          <p:nvSpPr>
            <p:cNvPr id="1048609" name="Freeform 10"/>
            <p:cNvSpPr>
              <a:spLocks noEditPoints="1"/>
            </p:cNvSpPr>
            <p:nvPr/>
          </p:nvSpPr>
          <p:spPr bwMode="auto">
            <a:xfrm>
              <a:off x="1206083" y="3554733"/>
              <a:ext cx="3338513" cy="2025651"/>
            </a:xfrm>
            <a:custGeom>
              <a:avLst/>
              <a:gdLst>
                <a:gd name="T0" fmla="*/ 566 w 887"/>
                <a:gd name="T1" fmla="*/ 147 h 537"/>
                <a:gd name="T2" fmla="*/ 672 w 887"/>
                <a:gd name="T3" fmla="*/ 110 h 537"/>
                <a:gd name="T4" fmla="*/ 825 w 887"/>
                <a:gd name="T5" fmla="*/ 216 h 537"/>
                <a:gd name="T6" fmla="*/ 530 w 887"/>
                <a:gd name="T7" fmla="*/ 2 h 537"/>
                <a:gd name="T8" fmla="*/ 504 w 887"/>
                <a:gd name="T9" fmla="*/ 123 h 537"/>
                <a:gd name="T10" fmla="*/ 335 w 887"/>
                <a:gd name="T11" fmla="*/ 122 h 537"/>
                <a:gd name="T12" fmla="*/ 277 w 887"/>
                <a:gd name="T13" fmla="*/ 260 h 537"/>
                <a:gd name="T14" fmla="*/ 283 w 887"/>
                <a:gd name="T15" fmla="*/ 295 h 537"/>
                <a:gd name="T16" fmla="*/ 415 w 887"/>
                <a:gd name="T17" fmla="*/ 329 h 537"/>
                <a:gd name="T18" fmla="*/ 50 w 887"/>
                <a:gd name="T19" fmla="*/ 337 h 537"/>
                <a:gd name="T20" fmla="*/ 331 w 887"/>
                <a:gd name="T21" fmla="*/ 124 h 537"/>
                <a:gd name="T22" fmla="*/ 0 w 887"/>
                <a:gd name="T23" fmla="*/ 357 h 537"/>
                <a:gd name="T24" fmla="*/ 239 w 887"/>
                <a:gd name="T25" fmla="*/ 534 h 537"/>
                <a:gd name="T26" fmla="*/ 10 w 887"/>
                <a:gd name="T27" fmla="*/ 374 h 537"/>
                <a:gd name="T28" fmla="*/ 240 w 887"/>
                <a:gd name="T29" fmla="*/ 462 h 537"/>
                <a:gd name="T30" fmla="*/ 427 w 887"/>
                <a:gd name="T31" fmla="*/ 329 h 537"/>
                <a:gd name="T32" fmla="*/ 468 w 887"/>
                <a:gd name="T33" fmla="*/ 328 h 537"/>
                <a:gd name="T34" fmla="*/ 398 w 887"/>
                <a:gd name="T35" fmla="*/ 402 h 537"/>
                <a:gd name="T36" fmla="*/ 370 w 887"/>
                <a:gd name="T37" fmla="*/ 425 h 537"/>
                <a:gd name="T38" fmla="*/ 277 w 887"/>
                <a:gd name="T39" fmla="*/ 513 h 537"/>
                <a:gd name="T40" fmla="*/ 557 w 887"/>
                <a:gd name="T41" fmla="*/ 492 h 537"/>
                <a:gd name="T42" fmla="*/ 634 w 887"/>
                <a:gd name="T43" fmla="*/ 494 h 537"/>
                <a:gd name="T44" fmla="*/ 852 w 887"/>
                <a:gd name="T45" fmla="*/ 441 h 537"/>
                <a:gd name="T46" fmla="*/ 687 w 887"/>
                <a:gd name="T47" fmla="*/ 324 h 537"/>
                <a:gd name="T48" fmla="*/ 535 w 887"/>
                <a:gd name="T49" fmla="*/ 189 h 537"/>
                <a:gd name="T50" fmla="*/ 536 w 887"/>
                <a:gd name="T51" fmla="*/ 187 h 537"/>
                <a:gd name="T52" fmla="*/ 622 w 887"/>
                <a:gd name="T53" fmla="*/ 231 h 537"/>
                <a:gd name="T54" fmla="*/ 629 w 887"/>
                <a:gd name="T55" fmla="*/ 223 h 537"/>
                <a:gd name="T56" fmla="*/ 565 w 887"/>
                <a:gd name="T57" fmla="*/ 157 h 537"/>
                <a:gd name="T58" fmla="*/ 874 w 887"/>
                <a:gd name="T59" fmla="*/ 373 h 537"/>
                <a:gd name="T60" fmla="*/ 859 w 887"/>
                <a:gd name="T61" fmla="*/ 385 h 537"/>
                <a:gd name="T62" fmla="*/ 652 w 887"/>
                <a:gd name="T63" fmla="*/ 260 h 537"/>
                <a:gd name="T64" fmla="*/ 856 w 887"/>
                <a:gd name="T65" fmla="*/ 437 h 537"/>
                <a:gd name="T66" fmla="*/ 622 w 887"/>
                <a:gd name="T67" fmla="*/ 467 h 537"/>
                <a:gd name="T68" fmla="*/ 615 w 887"/>
                <a:gd name="T69" fmla="*/ 462 h 537"/>
                <a:gd name="T70" fmla="*/ 614 w 887"/>
                <a:gd name="T71" fmla="*/ 465 h 537"/>
                <a:gd name="T72" fmla="*/ 617 w 887"/>
                <a:gd name="T73" fmla="*/ 493 h 537"/>
                <a:gd name="T74" fmla="*/ 382 w 887"/>
                <a:gd name="T75" fmla="*/ 425 h 537"/>
                <a:gd name="T76" fmla="*/ 499 w 887"/>
                <a:gd name="T77" fmla="*/ 424 h 537"/>
                <a:gd name="T78" fmla="*/ 415 w 887"/>
                <a:gd name="T79" fmla="*/ 398 h 537"/>
                <a:gd name="T80" fmla="*/ 619 w 887"/>
                <a:gd name="T81" fmla="*/ 478 h 537"/>
                <a:gd name="T82" fmla="*/ 627 w 887"/>
                <a:gd name="T83" fmla="*/ 494 h 537"/>
                <a:gd name="T84" fmla="*/ 619 w 887"/>
                <a:gd name="T85" fmla="*/ 481 h 537"/>
                <a:gd name="T86" fmla="*/ 644 w 887"/>
                <a:gd name="T87" fmla="*/ 439 h 537"/>
                <a:gd name="T88" fmla="*/ 437 w 887"/>
                <a:gd name="T89" fmla="*/ 381 h 537"/>
                <a:gd name="T90" fmla="*/ 592 w 887"/>
                <a:gd name="T91" fmla="*/ 261 h 537"/>
                <a:gd name="T92" fmla="*/ 476 w 887"/>
                <a:gd name="T93" fmla="*/ 271 h 537"/>
                <a:gd name="T94" fmla="*/ 280 w 887"/>
                <a:gd name="T95" fmla="*/ 322 h 537"/>
                <a:gd name="T96" fmla="*/ 586 w 887"/>
                <a:gd name="T97" fmla="*/ 256 h 537"/>
                <a:gd name="T98" fmla="*/ 402 w 887"/>
                <a:gd name="T99" fmla="*/ 136 h 537"/>
                <a:gd name="T100" fmla="*/ 400 w 887"/>
                <a:gd name="T101" fmla="*/ 133 h 537"/>
                <a:gd name="T102" fmla="*/ 510 w 887"/>
                <a:gd name="T103" fmla="*/ 150 h 537"/>
                <a:gd name="T104" fmla="*/ 586 w 887"/>
                <a:gd name="T105" fmla="*/ 256 h 537"/>
                <a:gd name="T106" fmla="*/ 558 w 887"/>
                <a:gd name="T107" fmla="*/ 155 h 537"/>
                <a:gd name="T108" fmla="*/ 514 w 887"/>
                <a:gd name="T109" fmla="*/ 142 h 537"/>
                <a:gd name="T110" fmla="*/ 506 w 887"/>
                <a:gd name="T111" fmla="*/ 14 h 537"/>
                <a:gd name="T112" fmla="*/ 562 w 887"/>
                <a:gd name="T113" fmla="*/ 15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87" h="537">
                  <a:moveTo>
                    <a:pt x="884" y="371"/>
                  </a:moveTo>
                  <a:cubicBezTo>
                    <a:pt x="883" y="371"/>
                    <a:pt x="883" y="371"/>
                    <a:pt x="883" y="371"/>
                  </a:cubicBezTo>
                  <a:cubicBezTo>
                    <a:pt x="859" y="351"/>
                    <a:pt x="832" y="334"/>
                    <a:pt x="807" y="317"/>
                  </a:cubicBezTo>
                  <a:cubicBezTo>
                    <a:pt x="780" y="297"/>
                    <a:pt x="753" y="278"/>
                    <a:pt x="726" y="259"/>
                  </a:cubicBezTo>
                  <a:cubicBezTo>
                    <a:pt x="672" y="222"/>
                    <a:pt x="620" y="183"/>
                    <a:pt x="566" y="147"/>
                  </a:cubicBezTo>
                  <a:cubicBezTo>
                    <a:pt x="566" y="146"/>
                    <a:pt x="566" y="146"/>
                    <a:pt x="566" y="145"/>
                  </a:cubicBezTo>
                  <a:cubicBezTo>
                    <a:pt x="555" y="122"/>
                    <a:pt x="552" y="95"/>
                    <a:pt x="547" y="71"/>
                  </a:cubicBezTo>
                  <a:cubicBezTo>
                    <a:pt x="543" y="52"/>
                    <a:pt x="541" y="30"/>
                    <a:pt x="534" y="11"/>
                  </a:cubicBezTo>
                  <a:cubicBezTo>
                    <a:pt x="552" y="28"/>
                    <a:pt x="576" y="41"/>
                    <a:pt x="596" y="56"/>
                  </a:cubicBezTo>
                  <a:cubicBezTo>
                    <a:pt x="621" y="74"/>
                    <a:pt x="647" y="92"/>
                    <a:pt x="672" y="110"/>
                  </a:cubicBezTo>
                  <a:cubicBezTo>
                    <a:pt x="720" y="143"/>
                    <a:pt x="767" y="177"/>
                    <a:pt x="814" y="210"/>
                  </a:cubicBezTo>
                  <a:cubicBezTo>
                    <a:pt x="814" y="210"/>
                    <a:pt x="814" y="211"/>
                    <a:pt x="814" y="211"/>
                  </a:cubicBezTo>
                  <a:cubicBezTo>
                    <a:pt x="836" y="263"/>
                    <a:pt x="856" y="317"/>
                    <a:pt x="881" y="368"/>
                  </a:cubicBezTo>
                  <a:cubicBezTo>
                    <a:pt x="882" y="371"/>
                    <a:pt x="887" y="369"/>
                    <a:pt x="886" y="366"/>
                  </a:cubicBezTo>
                  <a:cubicBezTo>
                    <a:pt x="868" y="315"/>
                    <a:pt x="845" y="266"/>
                    <a:pt x="825" y="216"/>
                  </a:cubicBezTo>
                  <a:cubicBezTo>
                    <a:pt x="827" y="216"/>
                    <a:pt x="829" y="212"/>
                    <a:pt x="826" y="210"/>
                  </a:cubicBezTo>
                  <a:cubicBezTo>
                    <a:pt x="777" y="175"/>
                    <a:pt x="728" y="140"/>
                    <a:pt x="678" y="105"/>
                  </a:cubicBezTo>
                  <a:cubicBezTo>
                    <a:pt x="654" y="88"/>
                    <a:pt x="629" y="70"/>
                    <a:pt x="604" y="53"/>
                  </a:cubicBezTo>
                  <a:cubicBezTo>
                    <a:pt x="581" y="37"/>
                    <a:pt x="557" y="15"/>
                    <a:pt x="531" y="3"/>
                  </a:cubicBezTo>
                  <a:cubicBezTo>
                    <a:pt x="531" y="3"/>
                    <a:pt x="531" y="3"/>
                    <a:pt x="530" y="2"/>
                  </a:cubicBezTo>
                  <a:cubicBezTo>
                    <a:pt x="530" y="0"/>
                    <a:pt x="526" y="2"/>
                    <a:pt x="526" y="4"/>
                  </a:cubicBezTo>
                  <a:cubicBezTo>
                    <a:pt x="526" y="4"/>
                    <a:pt x="526" y="4"/>
                    <a:pt x="526" y="5"/>
                  </a:cubicBezTo>
                  <a:cubicBezTo>
                    <a:pt x="513" y="5"/>
                    <a:pt x="497" y="7"/>
                    <a:pt x="490" y="19"/>
                  </a:cubicBezTo>
                  <a:cubicBezTo>
                    <a:pt x="482" y="35"/>
                    <a:pt x="492" y="59"/>
                    <a:pt x="495" y="75"/>
                  </a:cubicBezTo>
                  <a:cubicBezTo>
                    <a:pt x="498" y="91"/>
                    <a:pt x="501" y="107"/>
                    <a:pt x="504" y="123"/>
                  </a:cubicBezTo>
                  <a:cubicBezTo>
                    <a:pt x="475" y="120"/>
                    <a:pt x="446" y="119"/>
                    <a:pt x="417" y="119"/>
                  </a:cubicBezTo>
                  <a:cubicBezTo>
                    <a:pt x="409" y="119"/>
                    <a:pt x="389" y="121"/>
                    <a:pt x="398" y="133"/>
                  </a:cubicBezTo>
                  <a:cubicBezTo>
                    <a:pt x="393" y="136"/>
                    <a:pt x="388" y="140"/>
                    <a:pt x="384" y="145"/>
                  </a:cubicBezTo>
                  <a:cubicBezTo>
                    <a:pt x="384" y="144"/>
                    <a:pt x="384" y="143"/>
                    <a:pt x="384" y="143"/>
                  </a:cubicBezTo>
                  <a:cubicBezTo>
                    <a:pt x="372" y="128"/>
                    <a:pt x="354" y="121"/>
                    <a:pt x="335" y="122"/>
                  </a:cubicBezTo>
                  <a:cubicBezTo>
                    <a:pt x="333" y="123"/>
                    <a:pt x="333" y="125"/>
                    <a:pt x="335" y="125"/>
                  </a:cubicBezTo>
                  <a:cubicBezTo>
                    <a:pt x="353" y="125"/>
                    <a:pt x="369" y="133"/>
                    <a:pt x="381" y="146"/>
                  </a:cubicBezTo>
                  <a:cubicBezTo>
                    <a:pt x="381" y="146"/>
                    <a:pt x="382" y="147"/>
                    <a:pt x="382" y="146"/>
                  </a:cubicBezTo>
                  <a:cubicBezTo>
                    <a:pt x="368" y="161"/>
                    <a:pt x="356" y="181"/>
                    <a:pt x="343" y="196"/>
                  </a:cubicBezTo>
                  <a:cubicBezTo>
                    <a:pt x="323" y="219"/>
                    <a:pt x="300" y="239"/>
                    <a:pt x="277" y="260"/>
                  </a:cubicBezTo>
                  <a:cubicBezTo>
                    <a:pt x="276" y="260"/>
                    <a:pt x="276" y="261"/>
                    <a:pt x="277" y="262"/>
                  </a:cubicBezTo>
                  <a:cubicBezTo>
                    <a:pt x="276" y="262"/>
                    <a:pt x="275" y="262"/>
                    <a:pt x="274" y="262"/>
                  </a:cubicBezTo>
                  <a:cubicBezTo>
                    <a:pt x="272" y="263"/>
                    <a:pt x="272" y="264"/>
                    <a:pt x="273" y="265"/>
                  </a:cubicBezTo>
                  <a:cubicBezTo>
                    <a:pt x="273" y="265"/>
                    <a:pt x="273" y="266"/>
                    <a:pt x="273" y="266"/>
                  </a:cubicBezTo>
                  <a:cubicBezTo>
                    <a:pt x="279" y="275"/>
                    <a:pt x="283" y="284"/>
                    <a:pt x="283" y="295"/>
                  </a:cubicBezTo>
                  <a:cubicBezTo>
                    <a:pt x="282" y="305"/>
                    <a:pt x="278" y="312"/>
                    <a:pt x="275" y="321"/>
                  </a:cubicBezTo>
                  <a:cubicBezTo>
                    <a:pt x="275" y="321"/>
                    <a:pt x="275" y="322"/>
                    <a:pt x="275" y="322"/>
                  </a:cubicBezTo>
                  <a:cubicBezTo>
                    <a:pt x="274" y="322"/>
                    <a:pt x="274" y="322"/>
                    <a:pt x="274" y="322"/>
                  </a:cubicBezTo>
                  <a:cubicBezTo>
                    <a:pt x="272" y="322"/>
                    <a:pt x="272" y="325"/>
                    <a:pt x="274" y="325"/>
                  </a:cubicBezTo>
                  <a:cubicBezTo>
                    <a:pt x="321" y="328"/>
                    <a:pt x="368" y="330"/>
                    <a:pt x="415" y="329"/>
                  </a:cubicBezTo>
                  <a:cubicBezTo>
                    <a:pt x="401" y="337"/>
                    <a:pt x="388" y="347"/>
                    <a:pt x="375" y="357"/>
                  </a:cubicBezTo>
                  <a:cubicBezTo>
                    <a:pt x="360" y="368"/>
                    <a:pt x="344" y="379"/>
                    <a:pt x="329" y="391"/>
                  </a:cubicBezTo>
                  <a:cubicBezTo>
                    <a:pt x="300" y="413"/>
                    <a:pt x="270" y="434"/>
                    <a:pt x="242" y="458"/>
                  </a:cubicBezTo>
                  <a:cubicBezTo>
                    <a:pt x="211" y="436"/>
                    <a:pt x="178" y="418"/>
                    <a:pt x="146" y="398"/>
                  </a:cubicBezTo>
                  <a:cubicBezTo>
                    <a:pt x="114" y="378"/>
                    <a:pt x="82" y="358"/>
                    <a:pt x="50" y="337"/>
                  </a:cubicBezTo>
                  <a:cubicBezTo>
                    <a:pt x="50" y="337"/>
                    <a:pt x="50" y="337"/>
                    <a:pt x="50" y="337"/>
                  </a:cubicBezTo>
                  <a:cubicBezTo>
                    <a:pt x="45" y="331"/>
                    <a:pt x="37" y="328"/>
                    <a:pt x="29" y="329"/>
                  </a:cubicBezTo>
                  <a:cubicBezTo>
                    <a:pt x="78" y="297"/>
                    <a:pt x="127" y="264"/>
                    <a:pt x="176" y="232"/>
                  </a:cubicBezTo>
                  <a:cubicBezTo>
                    <a:pt x="228" y="197"/>
                    <a:pt x="284" y="165"/>
                    <a:pt x="333" y="126"/>
                  </a:cubicBezTo>
                  <a:cubicBezTo>
                    <a:pt x="334" y="125"/>
                    <a:pt x="333" y="123"/>
                    <a:pt x="331" y="124"/>
                  </a:cubicBezTo>
                  <a:cubicBezTo>
                    <a:pt x="303" y="139"/>
                    <a:pt x="276" y="159"/>
                    <a:pt x="249" y="177"/>
                  </a:cubicBezTo>
                  <a:cubicBezTo>
                    <a:pt x="223" y="194"/>
                    <a:pt x="197" y="211"/>
                    <a:pt x="171" y="229"/>
                  </a:cubicBezTo>
                  <a:cubicBezTo>
                    <a:pt x="121" y="262"/>
                    <a:pt x="70" y="295"/>
                    <a:pt x="21" y="330"/>
                  </a:cubicBezTo>
                  <a:cubicBezTo>
                    <a:pt x="16" y="331"/>
                    <a:pt x="12" y="333"/>
                    <a:pt x="8" y="337"/>
                  </a:cubicBezTo>
                  <a:cubicBezTo>
                    <a:pt x="3" y="342"/>
                    <a:pt x="0" y="350"/>
                    <a:pt x="0" y="357"/>
                  </a:cubicBezTo>
                  <a:cubicBezTo>
                    <a:pt x="0" y="365"/>
                    <a:pt x="3" y="371"/>
                    <a:pt x="9" y="376"/>
                  </a:cubicBezTo>
                  <a:cubicBezTo>
                    <a:pt x="8" y="377"/>
                    <a:pt x="8" y="378"/>
                    <a:pt x="9" y="379"/>
                  </a:cubicBezTo>
                  <a:cubicBezTo>
                    <a:pt x="25" y="394"/>
                    <a:pt x="44" y="406"/>
                    <a:pt x="62" y="418"/>
                  </a:cubicBezTo>
                  <a:cubicBezTo>
                    <a:pt x="81" y="432"/>
                    <a:pt x="100" y="445"/>
                    <a:pt x="120" y="458"/>
                  </a:cubicBezTo>
                  <a:cubicBezTo>
                    <a:pt x="159" y="484"/>
                    <a:pt x="198" y="511"/>
                    <a:pt x="239" y="534"/>
                  </a:cubicBezTo>
                  <a:cubicBezTo>
                    <a:pt x="241" y="536"/>
                    <a:pt x="244" y="532"/>
                    <a:pt x="241" y="530"/>
                  </a:cubicBezTo>
                  <a:cubicBezTo>
                    <a:pt x="203" y="504"/>
                    <a:pt x="164" y="479"/>
                    <a:pt x="126" y="453"/>
                  </a:cubicBezTo>
                  <a:cubicBezTo>
                    <a:pt x="107" y="441"/>
                    <a:pt x="89" y="428"/>
                    <a:pt x="70" y="415"/>
                  </a:cubicBezTo>
                  <a:cubicBezTo>
                    <a:pt x="52" y="401"/>
                    <a:pt x="33" y="385"/>
                    <a:pt x="13" y="374"/>
                  </a:cubicBezTo>
                  <a:cubicBezTo>
                    <a:pt x="12" y="374"/>
                    <a:pt x="11" y="374"/>
                    <a:pt x="10" y="374"/>
                  </a:cubicBezTo>
                  <a:cubicBezTo>
                    <a:pt x="5" y="365"/>
                    <a:pt x="5" y="351"/>
                    <a:pt x="12" y="342"/>
                  </a:cubicBezTo>
                  <a:cubicBezTo>
                    <a:pt x="21" y="334"/>
                    <a:pt x="33" y="334"/>
                    <a:pt x="43" y="339"/>
                  </a:cubicBezTo>
                  <a:cubicBezTo>
                    <a:pt x="43" y="341"/>
                    <a:pt x="44" y="342"/>
                    <a:pt x="45" y="342"/>
                  </a:cubicBezTo>
                  <a:cubicBezTo>
                    <a:pt x="77" y="364"/>
                    <a:pt x="109" y="385"/>
                    <a:pt x="142" y="405"/>
                  </a:cubicBezTo>
                  <a:cubicBezTo>
                    <a:pt x="174" y="425"/>
                    <a:pt x="206" y="445"/>
                    <a:pt x="240" y="462"/>
                  </a:cubicBezTo>
                  <a:cubicBezTo>
                    <a:pt x="241" y="463"/>
                    <a:pt x="242" y="464"/>
                    <a:pt x="243" y="463"/>
                  </a:cubicBezTo>
                  <a:cubicBezTo>
                    <a:pt x="244" y="463"/>
                    <a:pt x="244" y="463"/>
                    <a:pt x="245" y="462"/>
                  </a:cubicBezTo>
                  <a:cubicBezTo>
                    <a:pt x="277" y="441"/>
                    <a:pt x="307" y="416"/>
                    <a:pt x="337" y="393"/>
                  </a:cubicBezTo>
                  <a:cubicBezTo>
                    <a:pt x="352" y="382"/>
                    <a:pt x="366" y="372"/>
                    <a:pt x="381" y="361"/>
                  </a:cubicBezTo>
                  <a:cubicBezTo>
                    <a:pt x="396" y="351"/>
                    <a:pt x="413" y="341"/>
                    <a:pt x="427" y="329"/>
                  </a:cubicBezTo>
                  <a:cubicBezTo>
                    <a:pt x="427" y="329"/>
                    <a:pt x="427" y="329"/>
                    <a:pt x="427" y="329"/>
                  </a:cubicBezTo>
                  <a:cubicBezTo>
                    <a:pt x="439" y="329"/>
                    <a:pt x="451" y="329"/>
                    <a:pt x="462" y="328"/>
                  </a:cubicBezTo>
                  <a:cubicBezTo>
                    <a:pt x="452" y="335"/>
                    <a:pt x="442" y="343"/>
                    <a:pt x="433" y="350"/>
                  </a:cubicBezTo>
                  <a:cubicBezTo>
                    <a:pt x="431" y="351"/>
                    <a:pt x="433" y="352"/>
                    <a:pt x="434" y="352"/>
                  </a:cubicBezTo>
                  <a:cubicBezTo>
                    <a:pt x="445" y="344"/>
                    <a:pt x="458" y="337"/>
                    <a:pt x="468" y="328"/>
                  </a:cubicBezTo>
                  <a:cubicBezTo>
                    <a:pt x="477" y="328"/>
                    <a:pt x="486" y="327"/>
                    <a:pt x="495" y="327"/>
                  </a:cubicBezTo>
                  <a:cubicBezTo>
                    <a:pt x="474" y="340"/>
                    <a:pt x="455" y="357"/>
                    <a:pt x="436" y="372"/>
                  </a:cubicBezTo>
                  <a:cubicBezTo>
                    <a:pt x="423" y="382"/>
                    <a:pt x="411" y="392"/>
                    <a:pt x="399" y="402"/>
                  </a:cubicBezTo>
                  <a:cubicBezTo>
                    <a:pt x="399" y="402"/>
                    <a:pt x="398" y="402"/>
                    <a:pt x="398" y="402"/>
                  </a:cubicBezTo>
                  <a:cubicBezTo>
                    <a:pt x="398" y="402"/>
                    <a:pt x="398" y="402"/>
                    <a:pt x="398" y="402"/>
                  </a:cubicBezTo>
                  <a:cubicBezTo>
                    <a:pt x="390" y="409"/>
                    <a:pt x="382" y="415"/>
                    <a:pt x="375" y="421"/>
                  </a:cubicBezTo>
                  <a:cubicBezTo>
                    <a:pt x="372" y="421"/>
                    <a:pt x="369" y="420"/>
                    <a:pt x="366" y="419"/>
                  </a:cubicBezTo>
                  <a:cubicBezTo>
                    <a:pt x="365" y="419"/>
                    <a:pt x="365" y="420"/>
                    <a:pt x="366" y="421"/>
                  </a:cubicBezTo>
                  <a:cubicBezTo>
                    <a:pt x="368" y="421"/>
                    <a:pt x="371" y="422"/>
                    <a:pt x="373" y="423"/>
                  </a:cubicBezTo>
                  <a:cubicBezTo>
                    <a:pt x="372" y="423"/>
                    <a:pt x="371" y="424"/>
                    <a:pt x="370" y="425"/>
                  </a:cubicBezTo>
                  <a:cubicBezTo>
                    <a:pt x="348" y="443"/>
                    <a:pt x="327" y="461"/>
                    <a:pt x="305" y="479"/>
                  </a:cubicBezTo>
                  <a:cubicBezTo>
                    <a:pt x="295" y="488"/>
                    <a:pt x="285" y="497"/>
                    <a:pt x="275" y="506"/>
                  </a:cubicBezTo>
                  <a:cubicBezTo>
                    <a:pt x="265" y="515"/>
                    <a:pt x="252" y="524"/>
                    <a:pt x="246" y="535"/>
                  </a:cubicBezTo>
                  <a:cubicBezTo>
                    <a:pt x="245" y="536"/>
                    <a:pt x="246" y="537"/>
                    <a:pt x="247" y="537"/>
                  </a:cubicBezTo>
                  <a:cubicBezTo>
                    <a:pt x="259" y="532"/>
                    <a:pt x="268" y="521"/>
                    <a:pt x="277" y="513"/>
                  </a:cubicBezTo>
                  <a:cubicBezTo>
                    <a:pt x="288" y="504"/>
                    <a:pt x="299" y="494"/>
                    <a:pt x="310" y="485"/>
                  </a:cubicBezTo>
                  <a:cubicBezTo>
                    <a:pt x="325" y="472"/>
                    <a:pt x="339" y="460"/>
                    <a:pt x="354" y="448"/>
                  </a:cubicBezTo>
                  <a:cubicBezTo>
                    <a:pt x="354" y="448"/>
                    <a:pt x="354" y="448"/>
                    <a:pt x="354" y="448"/>
                  </a:cubicBezTo>
                  <a:cubicBezTo>
                    <a:pt x="399" y="460"/>
                    <a:pt x="444" y="470"/>
                    <a:pt x="490" y="479"/>
                  </a:cubicBezTo>
                  <a:cubicBezTo>
                    <a:pt x="512" y="484"/>
                    <a:pt x="534" y="488"/>
                    <a:pt x="557" y="492"/>
                  </a:cubicBezTo>
                  <a:cubicBezTo>
                    <a:pt x="578" y="495"/>
                    <a:pt x="600" y="501"/>
                    <a:pt x="622" y="500"/>
                  </a:cubicBezTo>
                  <a:cubicBezTo>
                    <a:pt x="622" y="500"/>
                    <a:pt x="623" y="500"/>
                    <a:pt x="623" y="500"/>
                  </a:cubicBezTo>
                  <a:cubicBezTo>
                    <a:pt x="623" y="500"/>
                    <a:pt x="624" y="501"/>
                    <a:pt x="624" y="501"/>
                  </a:cubicBezTo>
                  <a:cubicBezTo>
                    <a:pt x="627" y="503"/>
                    <a:pt x="630" y="501"/>
                    <a:pt x="630" y="498"/>
                  </a:cubicBezTo>
                  <a:cubicBezTo>
                    <a:pt x="631" y="497"/>
                    <a:pt x="633" y="495"/>
                    <a:pt x="634" y="494"/>
                  </a:cubicBezTo>
                  <a:cubicBezTo>
                    <a:pt x="649" y="479"/>
                    <a:pt x="664" y="463"/>
                    <a:pt x="678" y="447"/>
                  </a:cubicBezTo>
                  <a:cubicBezTo>
                    <a:pt x="692" y="433"/>
                    <a:pt x="706" y="418"/>
                    <a:pt x="719" y="403"/>
                  </a:cubicBezTo>
                  <a:cubicBezTo>
                    <a:pt x="728" y="394"/>
                    <a:pt x="738" y="384"/>
                    <a:pt x="742" y="372"/>
                  </a:cubicBezTo>
                  <a:cubicBezTo>
                    <a:pt x="750" y="377"/>
                    <a:pt x="757" y="381"/>
                    <a:pt x="764" y="386"/>
                  </a:cubicBezTo>
                  <a:cubicBezTo>
                    <a:pt x="792" y="405"/>
                    <a:pt x="822" y="426"/>
                    <a:pt x="852" y="441"/>
                  </a:cubicBezTo>
                  <a:cubicBezTo>
                    <a:pt x="856" y="442"/>
                    <a:pt x="858" y="438"/>
                    <a:pt x="855" y="436"/>
                  </a:cubicBezTo>
                  <a:cubicBezTo>
                    <a:pt x="828" y="416"/>
                    <a:pt x="798" y="400"/>
                    <a:pt x="770" y="382"/>
                  </a:cubicBezTo>
                  <a:cubicBezTo>
                    <a:pt x="754" y="371"/>
                    <a:pt x="737" y="360"/>
                    <a:pt x="721" y="349"/>
                  </a:cubicBezTo>
                  <a:cubicBezTo>
                    <a:pt x="722" y="346"/>
                    <a:pt x="719" y="344"/>
                    <a:pt x="716" y="345"/>
                  </a:cubicBezTo>
                  <a:cubicBezTo>
                    <a:pt x="707" y="338"/>
                    <a:pt x="697" y="331"/>
                    <a:pt x="687" y="324"/>
                  </a:cubicBezTo>
                  <a:cubicBezTo>
                    <a:pt x="634" y="285"/>
                    <a:pt x="584" y="242"/>
                    <a:pt x="532" y="202"/>
                  </a:cubicBezTo>
                  <a:cubicBezTo>
                    <a:pt x="532" y="201"/>
                    <a:pt x="532" y="201"/>
                    <a:pt x="532" y="201"/>
                  </a:cubicBezTo>
                  <a:cubicBezTo>
                    <a:pt x="532" y="198"/>
                    <a:pt x="531" y="195"/>
                    <a:pt x="530" y="192"/>
                  </a:cubicBezTo>
                  <a:cubicBezTo>
                    <a:pt x="531" y="192"/>
                    <a:pt x="531" y="193"/>
                    <a:pt x="532" y="192"/>
                  </a:cubicBezTo>
                  <a:cubicBezTo>
                    <a:pt x="533" y="191"/>
                    <a:pt x="534" y="190"/>
                    <a:pt x="535" y="189"/>
                  </a:cubicBezTo>
                  <a:cubicBezTo>
                    <a:pt x="557" y="207"/>
                    <a:pt x="579" y="224"/>
                    <a:pt x="601" y="242"/>
                  </a:cubicBezTo>
                  <a:cubicBezTo>
                    <a:pt x="621" y="259"/>
                    <a:pt x="641" y="278"/>
                    <a:pt x="662" y="294"/>
                  </a:cubicBezTo>
                  <a:cubicBezTo>
                    <a:pt x="664" y="294"/>
                    <a:pt x="665" y="292"/>
                    <a:pt x="664" y="291"/>
                  </a:cubicBezTo>
                  <a:cubicBezTo>
                    <a:pt x="644" y="271"/>
                    <a:pt x="621" y="253"/>
                    <a:pt x="599" y="236"/>
                  </a:cubicBezTo>
                  <a:cubicBezTo>
                    <a:pt x="578" y="219"/>
                    <a:pt x="558" y="202"/>
                    <a:pt x="536" y="187"/>
                  </a:cubicBezTo>
                  <a:cubicBezTo>
                    <a:pt x="536" y="187"/>
                    <a:pt x="536" y="186"/>
                    <a:pt x="537" y="185"/>
                  </a:cubicBezTo>
                  <a:cubicBezTo>
                    <a:pt x="538" y="183"/>
                    <a:pt x="540" y="180"/>
                    <a:pt x="542" y="178"/>
                  </a:cubicBezTo>
                  <a:cubicBezTo>
                    <a:pt x="552" y="188"/>
                    <a:pt x="565" y="196"/>
                    <a:pt x="577" y="205"/>
                  </a:cubicBezTo>
                  <a:cubicBezTo>
                    <a:pt x="591" y="215"/>
                    <a:pt x="605" y="225"/>
                    <a:pt x="620" y="233"/>
                  </a:cubicBezTo>
                  <a:cubicBezTo>
                    <a:pt x="622" y="234"/>
                    <a:pt x="623" y="232"/>
                    <a:pt x="622" y="231"/>
                  </a:cubicBezTo>
                  <a:cubicBezTo>
                    <a:pt x="609" y="221"/>
                    <a:pt x="595" y="212"/>
                    <a:pt x="581" y="203"/>
                  </a:cubicBezTo>
                  <a:cubicBezTo>
                    <a:pt x="569" y="194"/>
                    <a:pt x="556" y="183"/>
                    <a:pt x="543" y="176"/>
                  </a:cubicBezTo>
                  <a:cubicBezTo>
                    <a:pt x="543" y="176"/>
                    <a:pt x="544" y="175"/>
                    <a:pt x="545" y="174"/>
                  </a:cubicBezTo>
                  <a:cubicBezTo>
                    <a:pt x="547" y="170"/>
                    <a:pt x="550" y="168"/>
                    <a:pt x="554" y="165"/>
                  </a:cubicBezTo>
                  <a:cubicBezTo>
                    <a:pt x="578" y="185"/>
                    <a:pt x="604" y="204"/>
                    <a:pt x="629" y="223"/>
                  </a:cubicBezTo>
                  <a:cubicBezTo>
                    <a:pt x="657" y="244"/>
                    <a:pt x="683" y="266"/>
                    <a:pt x="712" y="285"/>
                  </a:cubicBezTo>
                  <a:cubicBezTo>
                    <a:pt x="713" y="286"/>
                    <a:pt x="715" y="284"/>
                    <a:pt x="714" y="283"/>
                  </a:cubicBezTo>
                  <a:cubicBezTo>
                    <a:pt x="689" y="262"/>
                    <a:pt x="662" y="243"/>
                    <a:pt x="636" y="223"/>
                  </a:cubicBezTo>
                  <a:cubicBezTo>
                    <a:pt x="610" y="203"/>
                    <a:pt x="583" y="182"/>
                    <a:pt x="555" y="163"/>
                  </a:cubicBezTo>
                  <a:cubicBezTo>
                    <a:pt x="558" y="161"/>
                    <a:pt x="562" y="159"/>
                    <a:pt x="565" y="157"/>
                  </a:cubicBezTo>
                  <a:cubicBezTo>
                    <a:pt x="566" y="156"/>
                    <a:pt x="566" y="154"/>
                    <a:pt x="566" y="153"/>
                  </a:cubicBezTo>
                  <a:cubicBezTo>
                    <a:pt x="566" y="153"/>
                    <a:pt x="566" y="153"/>
                    <a:pt x="566" y="153"/>
                  </a:cubicBezTo>
                  <a:cubicBezTo>
                    <a:pt x="616" y="191"/>
                    <a:pt x="668" y="227"/>
                    <a:pt x="720" y="263"/>
                  </a:cubicBezTo>
                  <a:cubicBezTo>
                    <a:pt x="746" y="282"/>
                    <a:pt x="772" y="301"/>
                    <a:pt x="798" y="319"/>
                  </a:cubicBezTo>
                  <a:cubicBezTo>
                    <a:pt x="823" y="337"/>
                    <a:pt x="848" y="356"/>
                    <a:pt x="874" y="373"/>
                  </a:cubicBezTo>
                  <a:cubicBezTo>
                    <a:pt x="868" y="374"/>
                    <a:pt x="864" y="378"/>
                    <a:pt x="861" y="383"/>
                  </a:cubicBezTo>
                  <a:cubicBezTo>
                    <a:pt x="861" y="383"/>
                    <a:pt x="861" y="382"/>
                    <a:pt x="861" y="382"/>
                  </a:cubicBezTo>
                  <a:cubicBezTo>
                    <a:pt x="824" y="353"/>
                    <a:pt x="785" y="324"/>
                    <a:pt x="746" y="299"/>
                  </a:cubicBezTo>
                  <a:cubicBezTo>
                    <a:pt x="745" y="299"/>
                    <a:pt x="744" y="300"/>
                    <a:pt x="744" y="301"/>
                  </a:cubicBezTo>
                  <a:cubicBezTo>
                    <a:pt x="780" y="331"/>
                    <a:pt x="820" y="359"/>
                    <a:pt x="859" y="385"/>
                  </a:cubicBezTo>
                  <a:cubicBezTo>
                    <a:pt x="859" y="386"/>
                    <a:pt x="860" y="386"/>
                    <a:pt x="860" y="386"/>
                  </a:cubicBezTo>
                  <a:cubicBezTo>
                    <a:pt x="857" y="391"/>
                    <a:pt x="855" y="398"/>
                    <a:pt x="855" y="405"/>
                  </a:cubicBezTo>
                  <a:cubicBezTo>
                    <a:pt x="855" y="405"/>
                    <a:pt x="855" y="405"/>
                    <a:pt x="855" y="405"/>
                  </a:cubicBezTo>
                  <a:cubicBezTo>
                    <a:pt x="825" y="378"/>
                    <a:pt x="790" y="355"/>
                    <a:pt x="757" y="332"/>
                  </a:cubicBezTo>
                  <a:cubicBezTo>
                    <a:pt x="723" y="307"/>
                    <a:pt x="688" y="283"/>
                    <a:pt x="652" y="260"/>
                  </a:cubicBezTo>
                  <a:cubicBezTo>
                    <a:pt x="651" y="259"/>
                    <a:pt x="651" y="260"/>
                    <a:pt x="652" y="261"/>
                  </a:cubicBezTo>
                  <a:cubicBezTo>
                    <a:pt x="685" y="285"/>
                    <a:pt x="719" y="309"/>
                    <a:pt x="753" y="333"/>
                  </a:cubicBezTo>
                  <a:cubicBezTo>
                    <a:pt x="786" y="358"/>
                    <a:pt x="818" y="385"/>
                    <a:pt x="852" y="408"/>
                  </a:cubicBezTo>
                  <a:cubicBezTo>
                    <a:pt x="853" y="408"/>
                    <a:pt x="854" y="408"/>
                    <a:pt x="855" y="407"/>
                  </a:cubicBezTo>
                  <a:cubicBezTo>
                    <a:pt x="854" y="418"/>
                    <a:pt x="855" y="429"/>
                    <a:pt x="856" y="437"/>
                  </a:cubicBezTo>
                  <a:cubicBezTo>
                    <a:pt x="857" y="439"/>
                    <a:pt x="861" y="439"/>
                    <a:pt x="861" y="436"/>
                  </a:cubicBezTo>
                  <a:cubicBezTo>
                    <a:pt x="858" y="411"/>
                    <a:pt x="857" y="387"/>
                    <a:pt x="884" y="376"/>
                  </a:cubicBezTo>
                  <a:cubicBezTo>
                    <a:pt x="887" y="375"/>
                    <a:pt x="887" y="371"/>
                    <a:pt x="884" y="371"/>
                  </a:cubicBezTo>
                  <a:close/>
                  <a:moveTo>
                    <a:pt x="620" y="467"/>
                  </a:moveTo>
                  <a:cubicBezTo>
                    <a:pt x="621" y="467"/>
                    <a:pt x="622" y="467"/>
                    <a:pt x="622" y="467"/>
                  </a:cubicBezTo>
                  <a:cubicBezTo>
                    <a:pt x="624" y="468"/>
                    <a:pt x="625" y="466"/>
                    <a:pt x="623" y="465"/>
                  </a:cubicBezTo>
                  <a:cubicBezTo>
                    <a:pt x="622" y="465"/>
                    <a:pt x="622" y="465"/>
                    <a:pt x="621" y="464"/>
                  </a:cubicBezTo>
                  <a:cubicBezTo>
                    <a:pt x="624" y="458"/>
                    <a:pt x="629" y="453"/>
                    <a:pt x="637" y="450"/>
                  </a:cubicBezTo>
                  <a:cubicBezTo>
                    <a:pt x="639" y="449"/>
                    <a:pt x="637" y="445"/>
                    <a:pt x="635" y="446"/>
                  </a:cubicBezTo>
                  <a:cubicBezTo>
                    <a:pt x="625" y="448"/>
                    <a:pt x="618" y="454"/>
                    <a:pt x="615" y="462"/>
                  </a:cubicBezTo>
                  <a:cubicBezTo>
                    <a:pt x="586" y="453"/>
                    <a:pt x="557" y="446"/>
                    <a:pt x="528" y="439"/>
                  </a:cubicBezTo>
                  <a:cubicBezTo>
                    <a:pt x="496" y="431"/>
                    <a:pt x="464" y="422"/>
                    <a:pt x="431" y="416"/>
                  </a:cubicBezTo>
                  <a:cubicBezTo>
                    <a:pt x="431" y="416"/>
                    <a:pt x="430" y="417"/>
                    <a:pt x="431" y="418"/>
                  </a:cubicBezTo>
                  <a:cubicBezTo>
                    <a:pt x="463" y="427"/>
                    <a:pt x="495" y="433"/>
                    <a:pt x="527" y="442"/>
                  </a:cubicBezTo>
                  <a:cubicBezTo>
                    <a:pt x="556" y="449"/>
                    <a:pt x="585" y="458"/>
                    <a:pt x="614" y="465"/>
                  </a:cubicBezTo>
                  <a:cubicBezTo>
                    <a:pt x="613" y="467"/>
                    <a:pt x="612" y="469"/>
                    <a:pt x="612" y="471"/>
                  </a:cubicBezTo>
                  <a:cubicBezTo>
                    <a:pt x="570" y="462"/>
                    <a:pt x="528" y="456"/>
                    <a:pt x="487" y="447"/>
                  </a:cubicBezTo>
                  <a:cubicBezTo>
                    <a:pt x="486" y="447"/>
                    <a:pt x="485" y="448"/>
                    <a:pt x="486" y="448"/>
                  </a:cubicBezTo>
                  <a:cubicBezTo>
                    <a:pt x="527" y="459"/>
                    <a:pt x="570" y="470"/>
                    <a:pt x="612" y="474"/>
                  </a:cubicBezTo>
                  <a:cubicBezTo>
                    <a:pt x="611" y="480"/>
                    <a:pt x="613" y="487"/>
                    <a:pt x="617" y="493"/>
                  </a:cubicBezTo>
                  <a:cubicBezTo>
                    <a:pt x="617" y="493"/>
                    <a:pt x="617" y="494"/>
                    <a:pt x="617" y="494"/>
                  </a:cubicBezTo>
                  <a:cubicBezTo>
                    <a:pt x="577" y="486"/>
                    <a:pt x="531" y="481"/>
                    <a:pt x="489" y="472"/>
                  </a:cubicBezTo>
                  <a:cubicBezTo>
                    <a:pt x="446" y="463"/>
                    <a:pt x="403" y="453"/>
                    <a:pt x="360" y="442"/>
                  </a:cubicBezTo>
                  <a:cubicBezTo>
                    <a:pt x="365" y="439"/>
                    <a:pt x="369" y="435"/>
                    <a:pt x="373" y="432"/>
                  </a:cubicBezTo>
                  <a:cubicBezTo>
                    <a:pt x="376" y="430"/>
                    <a:pt x="379" y="427"/>
                    <a:pt x="382" y="425"/>
                  </a:cubicBezTo>
                  <a:cubicBezTo>
                    <a:pt x="413" y="433"/>
                    <a:pt x="444" y="441"/>
                    <a:pt x="476" y="450"/>
                  </a:cubicBezTo>
                  <a:cubicBezTo>
                    <a:pt x="477" y="450"/>
                    <a:pt x="478" y="448"/>
                    <a:pt x="476" y="448"/>
                  </a:cubicBezTo>
                  <a:cubicBezTo>
                    <a:pt x="446" y="439"/>
                    <a:pt x="415" y="431"/>
                    <a:pt x="384" y="423"/>
                  </a:cubicBezTo>
                  <a:cubicBezTo>
                    <a:pt x="392" y="417"/>
                    <a:pt x="399" y="411"/>
                    <a:pt x="407" y="404"/>
                  </a:cubicBezTo>
                  <a:cubicBezTo>
                    <a:pt x="438" y="410"/>
                    <a:pt x="469" y="416"/>
                    <a:pt x="499" y="424"/>
                  </a:cubicBezTo>
                  <a:cubicBezTo>
                    <a:pt x="532" y="432"/>
                    <a:pt x="565" y="443"/>
                    <a:pt x="598" y="451"/>
                  </a:cubicBezTo>
                  <a:cubicBezTo>
                    <a:pt x="600" y="452"/>
                    <a:pt x="600" y="450"/>
                    <a:pt x="599" y="449"/>
                  </a:cubicBezTo>
                  <a:cubicBezTo>
                    <a:pt x="567" y="437"/>
                    <a:pt x="533" y="429"/>
                    <a:pt x="500" y="421"/>
                  </a:cubicBezTo>
                  <a:cubicBezTo>
                    <a:pt x="470" y="414"/>
                    <a:pt x="439" y="408"/>
                    <a:pt x="409" y="403"/>
                  </a:cubicBezTo>
                  <a:cubicBezTo>
                    <a:pt x="411" y="402"/>
                    <a:pt x="413" y="400"/>
                    <a:pt x="415" y="398"/>
                  </a:cubicBezTo>
                  <a:cubicBezTo>
                    <a:pt x="453" y="404"/>
                    <a:pt x="490" y="410"/>
                    <a:pt x="527" y="418"/>
                  </a:cubicBezTo>
                  <a:cubicBezTo>
                    <a:pt x="565" y="425"/>
                    <a:pt x="602" y="437"/>
                    <a:pt x="641" y="444"/>
                  </a:cubicBezTo>
                  <a:cubicBezTo>
                    <a:pt x="643" y="444"/>
                    <a:pt x="644" y="442"/>
                    <a:pt x="644" y="441"/>
                  </a:cubicBezTo>
                  <a:cubicBezTo>
                    <a:pt x="644" y="441"/>
                    <a:pt x="644" y="442"/>
                    <a:pt x="644" y="442"/>
                  </a:cubicBezTo>
                  <a:cubicBezTo>
                    <a:pt x="635" y="454"/>
                    <a:pt x="627" y="466"/>
                    <a:pt x="619" y="478"/>
                  </a:cubicBezTo>
                  <a:cubicBezTo>
                    <a:pt x="618" y="474"/>
                    <a:pt x="619" y="470"/>
                    <a:pt x="620" y="467"/>
                  </a:cubicBezTo>
                  <a:close/>
                  <a:moveTo>
                    <a:pt x="718" y="355"/>
                  </a:moveTo>
                  <a:cubicBezTo>
                    <a:pt x="724" y="359"/>
                    <a:pt x="731" y="364"/>
                    <a:pt x="738" y="368"/>
                  </a:cubicBezTo>
                  <a:cubicBezTo>
                    <a:pt x="722" y="391"/>
                    <a:pt x="703" y="411"/>
                    <a:pt x="684" y="432"/>
                  </a:cubicBezTo>
                  <a:cubicBezTo>
                    <a:pt x="678" y="438"/>
                    <a:pt x="638" y="485"/>
                    <a:pt x="627" y="494"/>
                  </a:cubicBezTo>
                  <a:cubicBezTo>
                    <a:pt x="625" y="493"/>
                    <a:pt x="624" y="491"/>
                    <a:pt x="622" y="489"/>
                  </a:cubicBezTo>
                  <a:cubicBezTo>
                    <a:pt x="648" y="459"/>
                    <a:pt x="673" y="429"/>
                    <a:pt x="698" y="399"/>
                  </a:cubicBezTo>
                  <a:cubicBezTo>
                    <a:pt x="699" y="398"/>
                    <a:pt x="697" y="396"/>
                    <a:pt x="696" y="397"/>
                  </a:cubicBezTo>
                  <a:cubicBezTo>
                    <a:pt x="671" y="426"/>
                    <a:pt x="646" y="456"/>
                    <a:pt x="621" y="487"/>
                  </a:cubicBezTo>
                  <a:cubicBezTo>
                    <a:pt x="620" y="485"/>
                    <a:pt x="620" y="483"/>
                    <a:pt x="619" y="481"/>
                  </a:cubicBezTo>
                  <a:cubicBezTo>
                    <a:pt x="630" y="466"/>
                    <a:pt x="641" y="452"/>
                    <a:pt x="652" y="437"/>
                  </a:cubicBezTo>
                  <a:cubicBezTo>
                    <a:pt x="677" y="413"/>
                    <a:pt x="699" y="384"/>
                    <a:pt x="718" y="355"/>
                  </a:cubicBezTo>
                  <a:close/>
                  <a:moveTo>
                    <a:pt x="681" y="329"/>
                  </a:moveTo>
                  <a:cubicBezTo>
                    <a:pt x="691" y="336"/>
                    <a:pt x="702" y="343"/>
                    <a:pt x="712" y="351"/>
                  </a:cubicBezTo>
                  <a:cubicBezTo>
                    <a:pt x="690" y="381"/>
                    <a:pt x="667" y="410"/>
                    <a:pt x="644" y="439"/>
                  </a:cubicBezTo>
                  <a:cubicBezTo>
                    <a:pt x="644" y="440"/>
                    <a:pt x="644" y="440"/>
                    <a:pt x="644" y="440"/>
                  </a:cubicBezTo>
                  <a:cubicBezTo>
                    <a:pt x="644" y="440"/>
                    <a:pt x="643" y="439"/>
                    <a:pt x="642" y="438"/>
                  </a:cubicBezTo>
                  <a:cubicBezTo>
                    <a:pt x="605" y="425"/>
                    <a:pt x="564" y="419"/>
                    <a:pt x="526" y="411"/>
                  </a:cubicBezTo>
                  <a:cubicBezTo>
                    <a:pt x="490" y="404"/>
                    <a:pt x="455" y="398"/>
                    <a:pt x="420" y="395"/>
                  </a:cubicBezTo>
                  <a:cubicBezTo>
                    <a:pt x="425" y="390"/>
                    <a:pt x="431" y="386"/>
                    <a:pt x="437" y="381"/>
                  </a:cubicBezTo>
                  <a:cubicBezTo>
                    <a:pt x="459" y="364"/>
                    <a:pt x="485" y="348"/>
                    <a:pt x="506" y="327"/>
                  </a:cubicBezTo>
                  <a:cubicBezTo>
                    <a:pt x="506" y="327"/>
                    <a:pt x="506" y="327"/>
                    <a:pt x="506" y="326"/>
                  </a:cubicBezTo>
                  <a:cubicBezTo>
                    <a:pt x="558" y="324"/>
                    <a:pt x="609" y="319"/>
                    <a:pt x="660" y="313"/>
                  </a:cubicBezTo>
                  <a:cubicBezTo>
                    <a:pt x="667" y="318"/>
                    <a:pt x="674" y="324"/>
                    <a:pt x="681" y="329"/>
                  </a:cubicBezTo>
                  <a:close/>
                  <a:moveTo>
                    <a:pt x="592" y="261"/>
                  </a:moveTo>
                  <a:cubicBezTo>
                    <a:pt x="593" y="262"/>
                    <a:pt x="595" y="263"/>
                    <a:pt x="596" y="264"/>
                  </a:cubicBezTo>
                  <a:cubicBezTo>
                    <a:pt x="557" y="262"/>
                    <a:pt x="516" y="266"/>
                    <a:pt x="476" y="267"/>
                  </a:cubicBezTo>
                  <a:cubicBezTo>
                    <a:pt x="436" y="268"/>
                    <a:pt x="396" y="267"/>
                    <a:pt x="356" y="268"/>
                  </a:cubicBezTo>
                  <a:cubicBezTo>
                    <a:pt x="354" y="268"/>
                    <a:pt x="354" y="269"/>
                    <a:pt x="356" y="270"/>
                  </a:cubicBezTo>
                  <a:cubicBezTo>
                    <a:pt x="396" y="271"/>
                    <a:pt x="436" y="271"/>
                    <a:pt x="476" y="271"/>
                  </a:cubicBezTo>
                  <a:cubicBezTo>
                    <a:pt x="516" y="271"/>
                    <a:pt x="557" y="272"/>
                    <a:pt x="597" y="267"/>
                  </a:cubicBezTo>
                  <a:cubicBezTo>
                    <a:pt x="598" y="267"/>
                    <a:pt x="598" y="266"/>
                    <a:pt x="598" y="265"/>
                  </a:cubicBezTo>
                  <a:cubicBezTo>
                    <a:pt x="616" y="280"/>
                    <a:pt x="635" y="295"/>
                    <a:pt x="654" y="309"/>
                  </a:cubicBezTo>
                  <a:cubicBezTo>
                    <a:pt x="592" y="314"/>
                    <a:pt x="530" y="319"/>
                    <a:pt x="468" y="322"/>
                  </a:cubicBezTo>
                  <a:cubicBezTo>
                    <a:pt x="405" y="324"/>
                    <a:pt x="343" y="323"/>
                    <a:pt x="280" y="322"/>
                  </a:cubicBezTo>
                  <a:cubicBezTo>
                    <a:pt x="295" y="308"/>
                    <a:pt x="290" y="280"/>
                    <a:pt x="278" y="265"/>
                  </a:cubicBezTo>
                  <a:cubicBezTo>
                    <a:pt x="329" y="265"/>
                    <a:pt x="381" y="261"/>
                    <a:pt x="432" y="260"/>
                  </a:cubicBezTo>
                  <a:cubicBezTo>
                    <a:pt x="485" y="260"/>
                    <a:pt x="538" y="261"/>
                    <a:pt x="590" y="261"/>
                  </a:cubicBezTo>
                  <a:cubicBezTo>
                    <a:pt x="591" y="261"/>
                    <a:pt x="591" y="261"/>
                    <a:pt x="592" y="261"/>
                  </a:cubicBezTo>
                  <a:close/>
                  <a:moveTo>
                    <a:pt x="586" y="256"/>
                  </a:moveTo>
                  <a:cubicBezTo>
                    <a:pt x="535" y="254"/>
                    <a:pt x="483" y="255"/>
                    <a:pt x="432" y="256"/>
                  </a:cubicBezTo>
                  <a:cubicBezTo>
                    <a:pt x="382" y="256"/>
                    <a:pt x="330" y="257"/>
                    <a:pt x="280" y="262"/>
                  </a:cubicBezTo>
                  <a:cubicBezTo>
                    <a:pt x="304" y="245"/>
                    <a:pt x="325" y="226"/>
                    <a:pt x="344" y="204"/>
                  </a:cubicBezTo>
                  <a:cubicBezTo>
                    <a:pt x="364" y="183"/>
                    <a:pt x="380" y="156"/>
                    <a:pt x="402" y="137"/>
                  </a:cubicBezTo>
                  <a:cubicBezTo>
                    <a:pt x="402" y="136"/>
                    <a:pt x="402" y="136"/>
                    <a:pt x="402" y="136"/>
                  </a:cubicBezTo>
                  <a:cubicBezTo>
                    <a:pt x="435" y="140"/>
                    <a:pt x="468" y="142"/>
                    <a:pt x="500" y="141"/>
                  </a:cubicBezTo>
                  <a:cubicBezTo>
                    <a:pt x="504" y="141"/>
                    <a:pt x="504" y="135"/>
                    <a:pt x="500" y="135"/>
                  </a:cubicBezTo>
                  <a:cubicBezTo>
                    <a:pt x="468" y="136"/>
                    <a:pt x="435" y="135"/>
                    <a:pt x="403" y="132"/>
                  </a:cubicBezTo>
                  <a:cubicBezTo>
                    <a:pt x="402" y="132"/>
                    <a:pt x="401" y="132"/>
                    <a:pt x="401" y="133"/>
                  </a:cubicBezTo>
                  <a:cubicBezTo>
                    <a:pt x="400" y="133"/>
                    <a:pt x="400" y="133"/>
                    <a:pt x="400" y="133"/>
                  </a:cubicBezTo>
                  <a:cubicBezTo>
                    <a:pt x="399" y="128"/>
                    <a:pt x="414" y="124"/>
                    <a:pt x="417" y="124"/>
                  </a:cubicBezTo>
                  <a:cubicBezTo>
                    <a:pt x="421" y="123"/>
                    <a:pt x="426" y="124"/>
                    <a:pt x="431" y="124"/>
                  </a:cubicBezTo>
                  <a:cubicBezTo>
                    <a:pt x="440" y="124"/>
                    <a:pt x="448" y="125"/>
                    <a:pt x="457" y="125"/>
                  </a:cubicBezTo>
                  <a:cubicBezTo>
                    <a:pt x="473" y="126"/>
                    <a:pt x="489" y="127"/>
                    <a:pt x="506" y="129"/>
                  </a:cubicBezTo>
                  <a:cubicBezTo>
                    <a:pt x="507" y="136"/>
                    <a:pt x="508" y="143"/>
                    <a:pt x="510" y="150"/>
                  </a:cubicBezTo>
                  <a:cubicBezTo>
                    <a:pt x="512" y="160"/>
                    <a:pt x="512" y="178"/>
                    <a:pt x="518" y="188"/>
                  </a:cubicBezTo>
                  <a:cubicBezTo>
                    <a:pt x="520" y="191"/>
                    <a:pt x="520" y="192"/>
                    <a:pt x="522" y="192"/>
                  </a:cubicBezTo>
                  <a:cubicBezTo>
                    <a:pt x="523" y="196"/>
                    <a:pt x="524" y="199"/>
                    <a:pt x="526" y="201"/>
                  </a:cubicBezTo>
                  <a:cubicBezTo>
                    <a:pt x="526" y="202"/>
                    <a:pt x="527" y="202"/>
                    <a:pt x="527" y="202"/>
                  </a:cubicBezTo>
                  <a:cubicBezTo>
                    <a:pt x="546" y="221"/>
                    <a:pt x="566" y="239"/>
                    <a:pt x="586" y="256"/>
                  </a:cubicBezTo>
                  <a:close/>
                  <a:moveTo>
                    <a:pt x="540" y="171"/>
                  </a:moveTo>
                  <a:cubicBezTo>
                    <a:pt x="536" y="175"/>
                    <a:pt x="530" y="183"/>
                    <a:pt x="530" y="189"/>
                  </a:cubicBezTo>
                  <a:cubicBezTo>
                    <a:pt x="530" y="189"/>
                    <a:pt x="530" y="189"/>
                    <a:pt x="530" y="189"/>
                  </a:cubicBezTo>
                  <a:cubicBezTo>
                    <a:pt x="529" y="182"/>
                    <a:pt x="531" y="175"/>
                    <a:pt x="534" y="170"/>
                  </a:cubicBezTo>
                  <a:cubicBezTo>
                    <a:pt x="539" y="161"/>
                    <a:pt x="548" y="156"/>
                    <a:pt x="558" y="155"/>
                  </a:cubicBezTo>
                  <a:cubicBezTo>
                    <a:pt x="551" y="159"/>
                    <a:pt x="545" y="164"/>
                    <a:pt x="540" y="171"/>
                  </a:cubicBezTo>
                  <a:close/>
                  <a:moveTo>
                    <a:pt x="530" y="163"/>
                  </a:moveTo>
                  <a:cubicBezTo>
                    <a:pt x="526" y="169"/>
                    <a:pt x="522" y="177"/>
                    <a:pt x="522" y="185"/>
                  </a:cubicBezTo>
                  <a:cubicBezTo>
                    <a:pt x="520" y="179"/>
                    <a:pt x="519" y="171"/>
                    <a:pt x="518" y="166"/>
                  </a:cubicBezTo>
                  <a:cubicBezTo>
                    <a:pt x="517" y="158"/>
                    <a:pt x="515" y="150"/>
                    <a:pt x="514" y="142"/>
                  </a:cubicBezTo>
                  <a:cubicBezTo>
                    <a:pt x="513" y="137"/>
                    <a:pt x="512" y="132"/>
                    <a:pt x="511" y="127"/>
                  </a:cubicBezTo>
                  <a:cubicBezTo>
                    <a:pt x="511" y="126"/>
                    <a:pt x="511" y="125"/>
                    <a:pt x="510" y="124"/>
                  </a:cubicBezTo>
                  <a:cubicBezTo>
                    <a:pt x="508" y="114"/>
                    <a:pt x="506" y="104"/>
                    <a:pt x="505" y="93"/>
                  </a:cubicBezTo>
                  <a:cubicBezTo>
                    <a:pt x="502" y="78"/>
                    <a:pt x="498" y="62"/>
                    <a:pt x="496" y="47"/>
                  </a:cubicBezTo>
                  <a:cubicBezTo>
                    <a:pt x="493" y="34"/>
                    <a:pt x="492" y="21"/>
                    <a:pt x="506" y="14"/>
                  </a:cubicBezTo>
                  <a:cubicBezTo>
                    <a:pt x="512" y="11"/>
                    <a:pt x="520" y="11"/>
                    <a:pt x="527" y="11"/>
                  </a:cubicBezTo>
                  <a:cubicBezTo>
                    <a:pt x="528" y="33"/>
                    <a:pt x="536" y="57"/>
                    <a:pt x="541" y="78"/>
                  </a:cubicBezTo>
                  <a:cubicBezTo>
                    <a:pt x="546" y="101"/>
                    <a:pt x="550" y="125"/>
                    <a:pt x="560" y="145"/>
                  </a:cubicBezTo>
                  <a:cubicBezTo>
                    <a:pt x="559" y="146"/>
                    <a:pt x="559" y="148"/>
                    <a:pt x="560" y="149"/>
                  </a:cubicBezTo>
                  <a:cubicBezTo>
                    <a:pt x="561" y="149"/>
                    <a:pt x="561" y="149"/>
                    <a:pt x="562" y="150"/>
                  </a:cubicBezTo>
                  <a:cubicBezTo>
                    <a:pt x="549" y="148"/>
                    <a:pt x="537" y="153"/>
                    <a:pt x="530" y="1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790"/>
                </a:solidFill>
              </a:endParaRPr>
            </a:p>
          </p:txBody>
        </p:sp>
        <p:sp>
          <p:nvSpPr>
            <p:cNvPr id="1048610" name="Freeform 11"/>
            <p:cNvSpPr/>
            <p:nvPr/>
          </p:nvSpPr>
          <p:spPr bwMode="auto">
            <a:xfrm>
              <a:off x="2707858" y="5229546"/>
              <a:ext cx="809625" cy="169863"/>
            </a:xfrm>
            <a:custGeom>
              <a:avLst/>
              <a:gdLst>
                <a:gd name="T0" fmla="*/ 214 w 215"/>
                <a:gd name="T1" fmla="*/ 42 h 45"/>
                <a:gd name="T2" fmla="*/ 1 w 215"/>
                <a:gd name="T3" fmla="*/ 0 h 45"/>
                <a:gd name="T4" fmla="*/ 1 w 215"/>
                <a:gd name="T5" fmla="*/ 2 h 45"/>
                <a:gd name="T6" fmla="*/ 213 w 215"/>
                <a:gd name="T7" fmla="*/ 45 h 45"/>
                <a:gd name="T8" fmla="*/ 214 w 215"/>
                <a:gd name="T9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45">
                  <a:moveTo>
                    <a:pt x="214" y="42"/>
                  </a:moveTo>
                  <a:cubicBezTo>
                    <a:pt x="145" y="21"/>
                    <a:pt x="73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73" y="12"/>
                    <a:pt x="143" y="25"/>
                    <a:pt x="213" y="45"/>
                  </a:cubicBezTo>
                  <a:cubicBezTo>
                    <a:pt x="215" y="45"/>
                    <a:pt x="215" y="42"/>
                    <a:pt x="214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790"/>
                </a:solidFill>
              </a:endParaRPr>
            </a:p>
          </p:txBody>
        </p:sp>
      </p:grpSp>
      <p:cxnSp>
        <p:nvCxnSpPr>
          <p:cNvPr id="3145738" name="直接连接符 22"/>
          <p:cNvCxnSpPr>
            <a:cxnSpLocks/>
          </p:cNvCxnSpPr>
          <p:nvPr/>
        </p:nvCxnSpPr>
        <p:spPr>
          <a:xfrm>
            <a:off x="4823626" y="1884591"/>
            <a:ext cx="0" cy="3724275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1068" y="204718"/>
            <a:ext cx="53362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u="sng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le calendrier</a:t>
            </a:r>
            <a:r>
              <a:rPr lang="en-US" altLang="zh-CN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 du bac</a:t>
            </a:r>
            <a:endParaRPr lang="zh-CN" altLang="en-US" sz="4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54" name="图片 53" descr="微信图片_201906091136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0918" y="137953"/>
            <a:ext cx="7138087" cy="6509982"/>
          </a:xfrm>
          <a:prstGeom prst="rect">
            <a:avLst/>
          </a:prstGeom>
        </p:spPr>
      </p:pic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914400" y="764275"/>
          <a:ext cx="1856095" cy="579120"/>
        </p:xfrm>
        <a:graphic>
          <a:graphicData uri="http://schemas.openxmlformats.org/drawingml/2006/table">
            <a:tbl>
              <a:tblPr/>
              <a:tblGrid>
                <a:gridCol w="185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9558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solidFill>
                            <a:schemeClr val="bg1"/>
                          </a:solidFill>
                        </a:rPr>
                        <a:t>时间表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14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"/>
          <p:cNvGrpSpPr/>
          <p:nvPr/>
        </p:nvGrpSpPr>
        <p:grpSpPr>
          <a:xfrm>
            <a:off x="1413289" y="1653030"/>
            <a:ext cx="1327235" cy="1769113"/>
            <a:chOff x="3065490" y="2206077"/>
            <a:chExt cx="1327235" cy="1769113"/>
          </a:xfrm>
        </p:grpSpPr>
        <p:grpSp>
          <p:nvGrpSpPr>
            <p:cNvPr id="115" name="组合 2"/>
            <p:cNvGrpSpPr/>
            <p:nvPr/>
          </p:nvGrpSpPr>
          <p:grpSpPr>
            <a:xfrm>
              <a:off x="3065490" y="2206077"/>
              <a:ext cx="1327235" cy="1769113"/>
              <a:chOff x="3065490" y="2206077"/>
              <a:chExt cx="1327235" cy="1769113"/>
            </a:xfrm>
          </p:grpSpPr>
          <p:sp>
            <p:nvSpPr>
              <p:cNvPr id="1049057" name="任意多边形 3"/>
              <p:cNvSpPr/>
              <p:nvPr/>
            </p:nvSpPr>
            <p:spPr>
              <a:xfrm>
                <a:off x="3065490" y="2206077"/>
                <a:ext cx="1327235" cy="1769113"/>
              </a:xfrm>
              <a:custGeom>
                <a:avLst/>
                <a:gdLst>
                  <a:gd name="connsiteX0" fmla="*/ 51454 w 1715174"/>
                  <a:gd name="connsiteY0" fmla="*/ 87698 h 2286209"/>
                  <a:gd name="connsiteX1" fmla="*/ 668674 w 1715174"/>
                  <a:gd name="connsiteY1" fmla="*/ 651578 h 2286209"/>
                  <a:gd name="connsiteX2" fmla="*/ 927754 w 1715174"/>
                  <a:gd name="connsiteY2" fmla="*/ 910658 h 2286209"/>
                  <a:gd name="connsiteX3" fmla="*/ 981094 w 1715174"/>
                  <a:gd name="connsiteY3" fmla="*/ 1040198 h 2286209"/>
                  <a:gd name="connsiteX4" fmla="*/ 981094 w 1715174"/>
                  <a:gd name="connsiteY4" fmla="*/ 1146878 h 2286209"/>
                  <a:gd name="connsiteX5" fmla="*/ 973474 w 1715174"/>
                  <a:gd name="connsiteY5" fmla="*/ 1284038 h 2286209"/>
                  <a:gd name="connsiteX6" fmla="*/ 843934 w 1715174"/>
                  <a:gd name="connsiteY6" fmla="*/ 1451678 h 2286209"/>
                  <a:gd name="connsiteX7" fmla="*/ 257194 w 1715174"/>
                  <a:gd name="connsiteY7" fmla="*/ 2000318 h 2286209"/>
                  <a:gd name="connsiteX8" fmla="*/ 20974 w 1715174"/>
                  <a:gd name="connsiteY8" fmla="*/ 2213678 h 2286209"/>
                  <a:gd name="connsiteX9" fmla="*/ 13354 w 1715174"/>
                  <a:gd name="connsiteY9" fmla="*/ 2236538 h 2286209"/>
                  <a:gd name="connsiteX10" fmla="*/ 36214 w 1715174"/>
                  <a:gd name="connsiteY10" fmla="*/ 2282258 h 2286209"/>
                  <a:gd name="connsiteX11" fmla="*/ 241954 w 1715174"/>
                  <a:gd name="connsiteY11" fmla="*/ 2282258 h 2286209"/>
                  <a:gd name="connsiteX12" fmla="*/ 401974 w 1715174"/>
                  <a:gd name="connsiteY12" fmla="*/ 2282258 h 2286209"/>
                  <a:gd name="connsiteX13" fmla="*/ 516274 w 1715174"/>
                  <a:gd name="connsiteY13" fmla="*/ 2282258 h 2286209"/>
                  <a:gd name="connsiteX14" fmla="*/ 638194 w 1715174"/>
                  <a:gd name="connsiteY14" fmla="*/ 2282258 h 2286209"/>
                  <a:gd name="connsiteX15" fmla="*/ 744874 w 1715174"/>
                  <a:gd name="connsiteY15" fmla="*/ 2282258 h 2286209"/>
                  <a:gd name="connsiteX16" fmla="*/ 859174 w 1715174"/>
                  <a:gd name="connsiteY16" fmla="*/ 2228918 h 2286209"/>
                  <a:gd name="connsiteX17" fmla="*/ 1346854 w 1715174"/>
                  <a:gd name="connsiteY17" fmla="*/ 1771718 h 2286209"/>
                  <a:gd name="connsiteX18" fmla="*/ 1613554 w 1715174"/>
                  <a:gd name="connsiteY18" fmla="*/ 1428818 h 2286209"/>
                  <a:gd name="connsiteX19" fmla="*/ 1712614 w 1715174"/>
                  <a:gd name="connsiteY19" fmla="*/ 1177358 h 2286209"/>
                  <a:gd name="connsiteX20" fmla="*/ 1674514 w 1715174"/>
                  <a:gd name="connsiteY20" fmla="*/ 1002098 h 2286209"/>
                  <a:gd name="connsiteX21" fmla="*/ 1552594 w 1715174"/>
                  <a:gd name="connsiteY21" fmla="*/ 765878 h 2286209"/>
                  <a:gd name="connsiteX22" fmla="*/ 935374 w 1715174"/>
                  <a:gd name="connsiteY22" fmla="*/ 72458 h 2286209"/>
                  <a:gd name="connsiteX23" fmla="*/ 51454 w 1715174"/>
                  <a:gd name="connsiteY23" fmla="*/ 87698 h 2286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5174" h="2286209">
                    <a:moveTo>
                      <a:pt x="51454" y="87698"/>
                    </a:moveTo>
                    <a:cubicBezTo>
                      <a:pt x="7004" y="184218"/>
                      <a:pt x="522624" y="514418"/>
                      <a:pt x="668674" y="651578"/>
                    </a:cubicBezTo>
                    <a:cubicBezTo>
                      <a:pt x="814724" y="788738"/>
                      <a:pt x="875684" y="845888"/>
                      <a:pt x="927754" y="910658"/>
                    </a:cubicBezTo>
                    <a:cubicBezTo>
                      <a:pt x="979824" y="975428"/>
                      <a:pt x="972204" y="1000828"/>
                      <a:pt x="981094" y="1040198"/>
                    </a:cubicBezTo>
                    <a:cubicBezTo>
                      <a:pt x="989984" y="1079568"/>
                      <a:pt x="982364" y="1106238"/>
                      <a:pt x="981094" y="1146878"/>
                    </a:cubicBezTo>
                    <a:cubicBezTo>
                      <a:pt x="979824" y="1187518"/>
                      <a:pt x="996334" y="1233238"/>
                      <a:pt x="973474" y="1284038"/>
                    </a:cubicBezTo>
                    <a:cubicBezTo>
                      <a:pt x="950614" y="1334838"/>
                      <a:pt x="963314" y="1332298"/>
                      <a:pt x="843934" y="1451678"/>
                    </a:cubicBezTo>
                    <a:cubicBezTo>
                      <a:pt x="724554" y="1571058"/>
                      <a:pt x="394354" y="1873318"/>
                      <a:pt x="257194" y="2000318"/>
                    </a:cubicBezTo>
                    <a:cubicBezTo>
                      <a:pt x="120034" y="2127318"/>
                      <a:pt x="61614" y="2174308"/>
                      <a:pt x="20974" y="2213678"/>
                    </a:cubicBezTo>
                    <a:cubicBezTo>
                      <a:pt x="-19666" y="2253048"/>
                      <a:pt x="10814" y="2225108"/>
                      <a:pt x="13354" y="2236538"/>
                    </a:cubicBezTo>
                    <a:cubicBezTo>
                      <a:pt x="15894" y="2247968"/>
                      <a:pt x="-1886" y="2274638"/>
                      <a:pt x="36214" y="2282258"/>
                    </a:cubicBezTo>
                    <a:cubicBezTo>
                      <a:pt x="74314" y="2289878"/>
                      <a:pt x="241954" y="2282258"/>
                      <a:pt x="241954" y="2282258"/>
                    </a:cubicBezTo>
                    <a:lnTo>
                      <a:pt x="401974" y="2282258"/>
                    </a:lnTo>
                    <a:lnTo>
                      <a:pt x="516274" y="2282258"/>
                    </a:lnTo>
                    <a:lnTo>
                      <a:pt x="638194" y="2282258"/>
                    </a:lnTo>
                    <a:cubicBezTo>
                      <a:pt x="676294" y="2282258"/>
                      <a:pt x="708044" y="2291148"/>
                      <a:pt x="744874" y="2282258"/>
                    </a:cubicBezTo>
                    <a:cubicBezTo>
                      <a:pt x="781704" y="2273368"/>
                      <a:pt x="758844" y="2314008"/>
                      <a:pt x="859174" y="2228918"/>
                    </a:cubicBezTo>
                    <a:cubicBezTo>
                      <a:pt x="959504" y="2143828"/>
                      <a:pt x="1221124" y="1905068"/>
                      <a:pt x="1346854" y="1771718"/>
                    </a:cubicBezTo>
                    <a:cubicBezTo>
                      <a:pt x="1472584" y="1638368"/>
                      <a:pt x="1552594" y="1527878"/>
                      <a:pt x="1613554" y="1428818"/>
                    </a:cubicBezTo>
                    <a:cubicBezTo>
                      <a:pt x="1674514" y="1329758"/>
                      <a:pt x="1702454" y="1248478"/>
                      <a:pt x="1712614" y="1177358"/>
                    </a:cubicBezTo>
                    <a:cubicBezTo>
                      <a:pt x="1722774" y="1106238"/>
                      <a:pt x="1701184" y="1070678"/>
                      <a:pt x="1674514" y="1002098"/>
                    </a:cubicBezTo>
                    <a:cubicBezTo>
                      <a:pt x="1647844" y="933518"/>
                      <a:pt x="1675784" y="920818"/>
                      <a:pt x="1552594" y="765878"/>
                    </a:cubicBezTo>
                    <a:cubicBezTo>
                      <a:pt x="1429404" y="610938"/>
                      <a:pt x="1183024" y="186758"/>
                      <a:pt x="935374" y="72458"/>
                    </a:cubicBezTo>
                    <a:cubicBezTo>
                      <a:pt x="687724" y="-41842"/>
                      <a:pt x="95904" y="-8822"/>
                      <a:pt x="51454" y="87698"/>
                    </a:cubicBezTo>
                    <a:close/>
                  </a:path>
                </a:pathLst>
              </a:custGeom>
              <a:blipFill>
                <a:blip r:embed="rId2" cstate="print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058" name="椭圆 31"/>
              <p:cNvSpPr/>
              <p:nvPr/>
            </p:nvSpPr>
            <p:spPr>
              <a:xfrm rot="15654318">
                <a:off x="3214100" y="2734385"/>
                <a:ext cx="742462" cy="735058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321" y="connsiteY0-322"/>
                  </a:cxn>
                  <a:cxn ang="0">
                    <a:pos x="connsiteX1-323" y="connsiteY1-324"/>
                  </a:cxn>
                  <a:cxn ang="0">
                    <a:pos x="connsiteX2-325" y="connsiteY2-326"/>
                  </a:cxn>
                  <a:cxn ang="0">
                    <a:pos x="connsiteX3-327" y="connsiteY3-328"/>
                  </a:cxn>
                  <a:cxn ang="0">
                    <a:pos x="connsiteX4-329" y="connsiteY4-330"/>
                  </a:cxn>
                  <a:cxn ang="0">
                    <a:pos x="connsiteX5-331" y="connsiteY5-33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rgbClr val="333C41"/>
              </a:solidFill>
              <a:ln w="25400" cap="rnd">
                <a:solidFill>
                  <a:schemeClr val="bg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组合 3"/>
            <p:cNvGrpSpPr/>
            <p:nvPr/>
          </p:nvGrpSpPr>
          <p:grpSpPr>
            <a:xfrm>
              <a:off x="3351588" y="2844322"/>
              <a:ext cx="406001" cy="428261"/>
              <a:chOff x="4197350" y="2182813"/>
              <a:chExt cx="608013" cy="641350"/>
            </a:xfrm>
            <a:solidFill>
              <a:schemeClr val="bg1"/>
            </a:solidFill>
          </p:grpSpPr>
          <p:sp>
            <p:nvSpPr>
              <p:cNvPr id="1049059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0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1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2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3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4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5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6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7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8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69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0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1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2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3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4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5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6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7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8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79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0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1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2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3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4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5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6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7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8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89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0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1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2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3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4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5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6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7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8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099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00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01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02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03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04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17" name="组合 52"/>
          <p:cNvGrpSpPr/>
          <p:nvPr/>
        </p:nvGrpSpPr>
        <p:grpSpPr>
          <a:xfrm>
            <a:off x="4360643" y="1631116"/>
            <a:ext cx="1327235" cy="1769113"/>
            <a:chOff x="5827493" y="2208877"/>
            <a:chExt cx="1327235" cy="1769113"/>
          </a:xfrm>
        </p:grpSpPr>
        <p:sp>
          <p:nvSpPr>
            <p:cNvPr id="1049105" name="任意多边形 55"/>
            <p:cNvSpPr/>
            <p:nvPr/>
          </p:nvSpPr>
          <p:spPr>
            <a:xfrm>
              <a:off x="5827493" y="2208877"/>
              <a:ext cx="1327235" cy="1769113"/>
            </a:xfrm>
            <a:custGeom>
              <a:avLst/>
              <a:gdLst>
                <a:gd name="connsiteX0" fmla="*/ 51454 w 1715174"/>
                <a:gd name="connsiteY0" fmla="*/ 87698 h 2286209"/>
                <a:gd name="connsiteX1" fmla="*/ 668674 w 1715174"/>
                <a:gd name="connsiteY1" fmla="*/ 651578 h 2286209"/>
                <a:gd name="connsiteX2" fmla="*/ 927754 w 1715174"/>
                <a:gd name="connsiteY2" fmla="*/ 910658 h 2286209"/>
                <a:gd name="connsiteX3" fmla="*/ 981094 w 1715174"/>
                <a:gd name="connsiteY3" fmla="*/ 1040198 h 2286209"/>
                <a:gd name="connsiteX4" fmla="*/ 981094 w 1715174"/>
                <a:gd name="connsiteY4" fmla="*/ 1146878 h 2286209"/>
                <a:gd name="connsiteX5" fmla="*/ 973474 w 1715174"/>
                <a:gd name="connsiteY5" fmla="*/ 1284038 h 2286209"/>
                <a:gd name="connsiteX6" fmla="*/ 843934 w 1715174"/>
                <a:gd name="connsiteY6" fmla="*/ 1451678 h 2286209"/>
                <a:gd name="connsiteX7" fmla="*/ 257194 w 1715174"/>
                <a:gd name="connsiteY7" fmla="*/ 2000318 h 2286209"/>
                <a:gd name="connsiteX8" fmla="*/ 20974 w 1715174"/>
                <a:gd name="connsiteY8" fmla="*/ 2213678 h 2286209"/>
                <a:gd name="connsiteX9" fmla="*/ 13354 w 1715174"/>
                <a:gd name="connsiteY9" fmla="*/ 2236538 h 2286209"/>
                <a:gd name="connsiteX10" fmla="*/ 36214 w 1715174"/>
                <a:gd name="connsiteY10" fmla="*/ 2282258 h 2286209"/>
                <a:gd name="connsiteX11" fmla="*/ 241954 w 1715174"/>
                <a:gd name="connsiteY11" fmla="*/ 2282258 h 2286209"/>
                <a:gd name="connsiteX12" fmla="*/ 401974 w 1715174"/>
                <a:gd name="connsiteY12" fmla="*/ 2282258 h 2286209"/>
                <a:gd name="connsiteX13" fmla="*/ 516274 w 1715174"/>
                <a:gd name="connsiteY13" fmla="*/ 2282258 h 2286209"/>
                <a:gd name="connsiteX14" fmla="*/ 638194 w 1715174"/>
                <a:gd name="connsiteY14" fmla="*/ 2282258 h 2286209"/>
                <a:gd name="connsiteX15" fmla="*/ 744874 w 1715174"/>
                <a:gd name="connsiteY15" fmla="*/ 2282258 h 2286209"/>
                <a:gd name="connsiteX16" fmla="*/ 859174 w 1715174"/>
                <a:gd name="connsiteY16" fmla="*/ 2228918 h 2286209"/>
                <a:gd name="connsiteX17" fmla="*/ 1346854 w 1715174"/>
                <a:gd name="connsiteY17" fmla="*/ 1771718 h 2286209"/>
                <a:gd name="connsiteX18" fmla="*/ 1613554 w 1715174"/>
                <a:gd name="connsiteY18" fmla="*/ 1428818 h 2286209"/>
                <a:gd name="connsiteX19" fmla="*/ 1712614 w 1715174"/>
                <a:gd name="connsiteY19" fmla="*/ 1177358 h 2286209"/>
                <a:gd name="connsiteX20" fmla="*/ 1674514 w 1715174"/>
                <a:gd name="connsiteY20" fmla="*/ 1002098 h 2286209"/>
                <a:gd name="connsiteX21" fmla="*/ 1552594 w 1715174"/>
                <a:gd name="connsiteY21" fmla="*/ 765878 h 2286209"/>
                <a:gd name="connsiteX22" fmla="*/ 935374 w 1715174"/>
                <a:gd name="connsiteY22" fmla="*/ 72458 h 2286209"/>
                <a:gd name="connsiteX23" fmla="*/ 51454 w 1715174"/>
                <a:gd name="connsiteY23" fmla="*/ 87698 h 228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15174" h="2286209">
                  <a:moveTo>
                    <a:pt x="51454" y="87698"/>
                  </a:moveTo>
                  <a:cubicBezTo>
                    <a:pt x="7004" y="184218"/>
                    <a:pt x="522624" y="514418"/>
                    <a:pt x="668674" y="651578"/>
                  </a:cubicBezTo>
                  <a:cubicBezTo>
                    <a:pt x="814724" y="788738"/>
                    <a:pt x="875684" y="845888"/>
                    <a:pt x="927754" y="910658"/>
                  </a:cubicBezTo>
                  <a:cubicBezTo>
                    <a:pt x="979824" y="975428"/>
                    <a:pt x="972204" y="1000828"/>
                    <a:pt x="981094" y="1040198"/>
                  </a:cubicBezTo>
                  <a:cubicBezTo>
                    <a:pt x="989984" y="1079568"/>
                    <a:pt x="982364" y="1106238"/>
                    <a:pt x="981094" y="1146878"/>
                  </a:cubicBezTo>
                  <a:cubicBezTo>
                    <a:pt x="979824" y="1187518"/>
                    <a:pt x="996334" y="1233238"/>
                    <a:pt x="973474" y="1284038"/>
                  </a:cubicBezTo>
                  <a:cubicBezTo>
                    <a:pt x="950614" y="1334838"/>
                    <a:pt x="963314" y="1332298"/>
                    <a:pt x="843934" y="1451678"/>
                  </a:cubicBezTo>
                  <a:cubicBezTo>
                    <a:pt x="724554" y="1571058"/>
                    <a:pt x="394354" y="1873318"/>
                    <a:pt x="257194" y="2000318"/>
                  </a:cubicBezTo>
                  <a:cubicBezTo>
                    <a:pt x="120034" y="2127318"/>
                    <a:pt x="61614" y="2174308"/>
                    <a:pt x="20974" y="2213678"/>
                  </a:cubicBezTo>
                  <a:cubicBezTo>
                    <a:pt x="-19666" y="2253048"/>
                    <a:pt x="10814" y="2225108"/>
                    <a:pt x="13354" y="2236538"/>
                  </a:cubicBezTo>
                  <a:cubicBezTo>
                    <a:pt x="15894" y="2247968"/>
                    <a:pt x="-1886" y="2274638"/>
                    <a:pt x="36214" y="2282258"/>
                  </a:cubicBezTo>
                  <a:cubicBezTo>
                    <a:pt x="74314" y="2289878"/>
                    <a:pt x="241954" y="2282258"/>
                    <a:pt x="241954" y="2282258"/>
                  </a:cubicBezTo>
                  <a:lnTo>
                    <a:pt x="401974" y="2282258"/>
                  </a:lnTo>
                  <a:lnTo>
                    <a:pt x="516274" y="2282258"/>
                  </a:lnTo>
                  <a:lnTo>
                    <a:pt x="638194" y="2282258"/>
                  </a:lnTo>
                  <a:cubicBezTo>
                    <a:pt x="676294" y="2282258"/>
                    <a:pt x="708044" y="2291148"/>
                    <a:pt x="744874" y="2282258"/>
                  </a:cubicBezTo>
                  <a:cubicBezTo>
                    <a:pt x="781704" y="2273368"/>
                    <a:pt x="758844" y="2314008"/>
                    <a:pt x="859174" y="2228918"/>
                  </a:cubicBezTo>
                  <a:cubicBezTo>
                    <a:pt x="959504" y="2143828"/>
                    <a:pt x="1221124" y="1905068"/>
                    <a:pt x="1346854" y="1771718"/>
                  </a:cubicBezTo>
                  <a:cubicBezTo>
                    <a:pt x="1472584" y="1638368"/>
                    <a:pt x="1552594" y="1527878"/>
                    <a:pt x="1613554" y="1428818"/>
                  </a:cubicBezTo>
                  <a:cubicBezTo>
                    <a:pt x="1674514" y="1329758"/>
                    <a:pt x="1702454" y="1248478"/>
                    <a:pt x="1712614" y="1177358"/>
                  </a:cubicBezTo>
                  <a:cubicBezTo>
                    <a:pt x="1722774" y="1106238"/>
                    <a:pt x="1701184" y="1070678"/>
                    <a:pt x="1674514" y="1002098"/>
                  </a:cubicBezTo>
                  <a:cubicBezTo>
                    <a:pt x="1647844" y="933518"/>
                    <a:pt x="1675784" y="920818"/>
                    <a:pt x="1552594" y="765878"/>
                  </a:cubicBezTo>
                  <a:cubicBezTo>
                    <a:pt x="1429404" y="610938"/>
                    <a:pt x="1183024" y="186758"/>
                    <a:pt x="935374" y="72458"/>
                  </a:cubicBezTo>
                  <a:cubicBezTo>
                    <a:pt x="687724" y="-41842"/>
                    <a:pt x="95904" y="-8822"/>
                    <a:pt x="51454" y="87698"/>
                  </a:cubicBezTo>
                  <a:close/>
                </a:path>
              </a:pathLst>
            </a:custGeom>
            <a:blipFill>
              <a:blip r:embed="rId2" cstate="print"/>
              <a:stretch>
                <a:fillRect/>
              </a:stretch>
            </a:blip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06" name="椭圆 31"/>
            <p:cNvSpPr/>
            <p:nvPr/>
          </p:nvSpPr>
          <p:spPr>
            <a:xfrm rot="15654318">
              <a:off x="5976103" y="2737185"/>
              <a:ext cx="742462" cy="73505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rgbClr val="333C41"/>
            </a:solidFill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18" name="组合 55"/>
            <p:cNvGrpSpPr/>
            <p:nvPr/>
          </p:nvGrpSpPr>
          <p:grpSpPr>
            <a:xfrm>
              <a:off x="6113591" y="2847122"/>
              <a:ext cx="406001" cy="428261"/>
              <a:chOff x="4197350" y="2182813"/>
              <a:chExt cx="608013" cy="641350"/>
            </a:xfrm>
            <a:solidFill>
              <a:schemeClr val="bg1"/>
            </a:solidFill>
          </p:grpSpPr>
          <p:sp>
            <p:nvSpPr>
              <p:cNvPr id="1049107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08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09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0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1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2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3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4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5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6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7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8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19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0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1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2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3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4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5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6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7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8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29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0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1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2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3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4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5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6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7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8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39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0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1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2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3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4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5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6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7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8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49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5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5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5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19" name="组合 102"/>
          <p:cNvGrpSpPr/>
          <p:nvPr/>
        </p:nvGrpSpPr>
        <p:grpSpPr>
          <a:xfrm>
            <a:off x="7122646" y="1659887"/>
            <a:ext cx="1327235" cy="1769113"/>
            <a:chOff x="8578765" y="2208877"/>
            <a:chExt cx="1327235" cy="1769113"/>
          </a:xfrm>
        </p:grpSpPr>
        <p:sp>
          <p:nvSpPr>
            <p:cNvPr id="1049153" name="任意多边形 106"/>
            <p:cNvSpPr/>
            <p:nvPr/>
          </p:nvSpPr>
          <p:spPr>
            <a:xfrm>
              <a:off x="8578765" y="2208877"/>
              <a:ext cx="1327235" cy="1769113"/>
            </a:xfrm>
            <a:custGeom>
              <a:avLst/>
              <a:gdLst>
                <a:gd name="connsiteX0" fmla="*/ 51454 w 1715174"/>
                <a:gd name="connsiteY0" fmla="*/ 87698 h 2286209"/>
                <a:gd name="connsiteX1" fmla="*/ 668674 w 1715174"/>
                <a:gd name="connsiteY1" fmla="*/ 651578 h 2286209"/>
                <a:gd name="connsiteX2" fmla="*/ 927754 w 1715174"/>
                <a:gd name="connsiteY2" fmla="*/ 910658 h 2286209"/>
                <a:gd name="connsiteX3" fmla="*/ 981094 w 1715174"/>
                <a:gd name="connsiteY3" fmla="*/ 1040198 h 2286209"/>
                <a:gd name="connsiteX4" fmla="*/ 981094 w 1715174"/>
                <a:gd name="connsiteY4" fmla="*/ 1146878 h 2286209"/>
                <a:gd name="connsiteX5" fmla="*/ 973474 w 1715174"/>
                <a:gd name="connsiteY5" fmla="*/ 1284038 h 2286209"/>
                <a:gd name="connsiteX6" fmla="*/ 843934 w 1715174"/>
                <a:gd name="connsiteY6" fmla="*/ 1451678 h 2286209"/>
                <a:gd name="connsiteX7" fmla="*/ 257194 w 1715174"/>
                <a:gd name="connsiteY7" fmla="*/ 2000318 h 2286209"/>
                <a:gd name="connsiteX8" fmla="*/ 20974 w 1715174"/>
                <a:gd name="connsiteY8" fmla="*/ 2213678 h 2286209"/>
                <a:gd name="connsiteX9" fmla="*/ 13354 w 1715174"/>
                <a:gd name="connsiteY9" fmla="*/ 2236538 h 2286209"/>
                <a:gd name="connsiteX10" fmla="*/ 36214 w 1715174"/>
                <a:gd name="connsiteY10" fmla="*/ 2282258 h 2286209"/>
                <a:gd name="connsiteX11" fmla="*/ 241954 w 1715174"/>
                <a:gd name="connsiteY11" fmla="*/ 2282258 h 2286209"/>
                <a:gd name="connsiteX12" fmla="*/ 401974 w 1715174"/>
                <a:gd name="connsiteY12" fmla="*/ 2282258 h 2286209"/>
                <a:gd name="connsiteX13" fmla="*/ 516274 w 1715174"/>
                <a:gd name="connsiteY13" fmla="*/ 2282258 h 2286209"/>
                <a:gd name="connsiteX14" fmla="*/ 638194 w 1715174"/>
                <a:gd name="connsiteY14" fmla="*/ 2282258 h 2286209"/>
                <a:gd name="connsiteX15" fmla="*/ 744874 w 1715174"/>
                <a:gd name="connsiteY15" fmla="*/ 2282258 h 2286209"/>
                <a:gd name="connsiteX16" fmla="*/ 859174 w 1715174"/>
                <a:gd name="connsiteY16" fmla="*/ 2228918 h 2286209"/>
                <a:gd name="connsiteX17" fmla="*/ 1346854 w 1715174"/>
                <a:gd name="connsiteY17" fmla="*/ 1771718 h 2286209"/>
                <a:gd name="connsiteX18" fmla="*/ 1613554 w 1715174"/>
                <a:gd name="connsiteY18" fmla="*/ 1428818 h 2286209"/>
                <a:gd name="connsiteX19" fmla="*/ 1712614 w 1715174"/>
                <a:gd name="connsiteY19" fmla="*/ 1177358 h 2286209"/>
                <a:gd name="connsiteX20" fmla="*/ 1674514 w 1715174"/>
                <a:gd name="connsiteY20" fmla="*/ 1002098 h 2286209"/>
                <a:gd name="connsiteX21" fmla="*/ 1552594 w 1715174"/>
                <a:gd name="connsiteY21" fmla="*/ 765878 h 2286209"/>
                <a:gd name="connsiteX22" fmla="*/ 935374 w 1715174"/>
                <a:gd name="connsiteY22" fmla="*/ 72458 h 2286209"/>
                <a:gd name="connsiteX23" fmla="*/ 51454 w 1715174"/>
                <a:gd name="connsiteY23" fmla="*/ 87698 h 228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15174" h="2286209">
                  <a:moveTo>
                    <a:pt x="51454" y="87698"/>
                  </a:moveTo>
                  <a:cubicBezTo>
                    <a:pt x="7004" y="184218"/>
                    <a:pt x="522624" y="514418"/>
                    <a:pt x="668674" y="651578"/>
                  </a:cubicBezTo>
                  <a:cubicBezTo>
                    <a:pt x="814724" y="788738"/>
                    <a:pt x="875684" y="845888"/>
                    <a:pt x="927754" y="910658"/>
                  </a:cubicBezTo>
                  <a:cubicBezTo>
                    <a:pt x="979824" y="975428"/>
                    <a:pt x="972204" y="1000828"/>
                    <a:pt x="981094" y="1040198"/>
                  </a:cubicBezTo>
                  <a:cubicBezTo>
                    <a:pt x="989984" y="1079568"/>
                    <a:pt x="982364" y="1106238"/>
                    <a:pt x="981094" y="1146878"/>
                  </a:cubicBezTo>
                  <a:cubicBezTo>
                    <a:pt x="979824" y="1187518"/>
                    <a:pt x="996334" y="1233238"/>
                    <a:pt x="973474" y="1284038"/>
                  </a:cubicBezTo>
                  <a:cubicBezTo>
                    <a:pt x="950614" y="1334838"/>
                    <a:pt x="963314" y="1332298"/>
                    <a:pt x="843934" y="1451678"/>
                  </a:cubicBezTo>
                  <a:cubicBezTo>
                    <a:pt x="724554" y="1571058"/>
                    <a:pt x="394354" y="1873318"/>
                    <a:pt x="257194" y="2000318"/>
                  </a:cubicBezTo>
                  <a:cubicBezTo>
                    <a:pt x="120034" y="2127318"/>
                    <a:pt x="61614" y="2174308"/>
                    <a:pt x="20974" y="2213678"/>
                  </a:cubicBezTo>
                  <a:cubicBezTo>
                    <a:pt x="-19666" y="2253048"/>
                    <a:pt x="10814" y="2225108"/>
                    <a:pt x="13354" y="2236538"/>
                  </a:cubicBezTo>
                  <a:cubicBezTo>
                    <a:pt x="15894" y="2247968"/>
                    <a:pt x="-1886" y="2274638"/>
                    <a:pt x="36214" y="2282258"/>
                  </a:cubicBezTo>
                  <a:cubicBezTo>
                    <a:pt x="74314" y="2289878"/>
                    <a:pt x="241954" y="2282258"/>
                    <a:pt x="241954" y="2282258"/>
                  </a:cubicBezTo>
                  <a:lnTo>
                    <a:pt x="401974" y="2282258"/>
                  </a:lnTo>
                  <a:lnTo>
                    <a:pt x="516274" y="2282258"/>
                  </a:lnTo>
                  <a:lnTo>
                    <a:pt x="638194" y="2282258"/>
                  </a:lnTo>
                  <a:cubicBezTo>
                    <a:pt x="676294" y="2282258"/>
                    <a:pt x="708044" y="2291148"/>
                    <a:pt x="744874" y="2282258"/>
                  </a:cubicBezTo>
                  <a:cubicBezTo>
                    <a:pt x="781704" y="2273368"/>
                    <a:pt x="758844" y="2314008"/>
                    <a:pt x="859174" y="2228918"/>
                  </a:cubicBezTo>
                  <a:cubicBezTo>
                    <a:pt x="959504" y="2143828"/>
                    <a:pt x="1221124" y="1905068"/>
                    <a:pt x="1346854" y="1771718"/>
                  </a:cubicBezTo>
                  <a:cubicBezTo>
                    <a:pt x="1472584" y="1638368"/>
                    <a:pt x="1552594" y="1527878"/>
                    <a:pt x="1613554" y="1428818"/>
                  </a:cubicBezTo>
                  <a:cubicBezTo>
                    <a:pt x="1674514" y="1329758"/>
                    <a:pt x="1702454" y="1248478"/>
                    <a:pt x="1712614" y="1177358"/>
                  </a:cubicBezTo>
                  <a:cubicBezTo>
                    <a:pt x="1722774" y="1106238"/>
                    <a:pt x="1701184" y="1070678"/>
                    <a:pt x="1674514" y="1002098"/>
                  </a:cubicBezTo>
                  <a:cubicBezTo>
                    <a:pt x="1647844" y="933518"/>
                    <a:pt x="1675784" y="920818"/>
                    <a:pt x="1552594" y="765878"/>
                  </a:cubicBezTo>
                  <a:cubicBezTo>
                    <a:pt x="1429404" y="610938"/>
                    <a:pt x="1183024" y="186758"/>
                    <a:pt x="935374" y="72458"/>
                  </a:cubicBezTo>
                  <a:cubicBezTo>
                    <a:pt x="687724" y="-41842"/>
                    <a:pt x="95904" y="-8822"/>
                    <a:pt x="51454" y="87698"/>
                  </a:cubicBezTo>
                  <a:close/>
                </a:path>
              </a:pathLst>
            </a:custGeom>
            <a:blipFill>
              <a:blip r:embed="rId2" cstate="print"/>
              <a:stretch>
                <a:fillRect/>
              </a:stretch>
            </a:blip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54" name="椭圆 31"/>
            <p:cNvSpPr/>
            <p:nvPr/>
          </p:nvSpPr>
          <p:spPr>
            <a:xfrm rot="15654318">
              <a:off x="8727375" y="2737185"/>
              <a:ext cx="742462" cy="73505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rgbClr val="333C41"/>
            </a:solidFill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20" name="组合 105"/>
            <p:cNvGrpSpPr/>
            <p:nvPr/>
          </p:nvGrpSpPr>
          <p:grpSpPr>
            <a:xfrm>
              <a:off x="8864863" y="2847122"/>
              <a:ext cx="406001" cy="428261"/>
              <a:chOff x="4197350" y="2182813"/>
              <a:chExt cx="608013" cy="641350"/>
            </a:xfrm>
            <a:solidFill>
              <a:schemeClr val="bg1"/>
            </a:solidFill>
          </p:grpSpPr>
          <p:sp>
            <p:nvSpPr>
              <p:cNvPr id="1049155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56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57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58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59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0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1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2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3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4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5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6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7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8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69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0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1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2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3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4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5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6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7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8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79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0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1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2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3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4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5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6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7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8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89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0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1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2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3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4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5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6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7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8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199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00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21" name="组合 155"/>
          <p:cNvGrpSpPr/>
          <p:nvPr/>
        </p:nvGrpSpPr>
        <p:grpSpPr>
          <a:xfrm>
            <a:off x="9612801" y="1621244"/>
            <a:ext cx="1327235" cy="1769113"/>
            <a:chOff x="8578765" y="2208877"/>
            <a:chExt cx="1327235" cy="1769113"/>
          </a:xfrm>
        </p:grpSpPr>
        <p:sp>
          <p:nvSpPr>
            <p:cNvPr id="1049201" name="任意多边形 106"/>
            <p:cNvSpPr/>
            <p:nvPr/>
          </p:nvSpPr>
          <p:spPr>
            <a:xfrm>
              <a:off x="8578765" y="2208877"/>
              <a:ext cx="1327235" cy="1769113"/>
            </a:xfrm>
            <a:custGeom>
              <a:avLst/>
              <a:gdLst>
                <a:gd name="connsiteX0" fmla="*/ 51454 w 1715174"/>
                <a:gd name="connsiteY0" fmla="*/ 87698 h 2286209"/>
                <a:gd name="connsiteX1" fmla="*/ 668674 w 1715174"/>
                <a:gd name="connsiteY1" fmla="*/ 651578 h 2286209"/>
                <a:gd name="connsiteX2" fmla="*/ 927754 w 1715174"/>
                <a:gd name="connsiteY2" fmla="*/ 910658 h 2286209"/>
                <a:gd name="connsiteX3" fmla="*/ 981094 w 1715174"/>
                <a:gd name="connsiteY3" fmla="*/ 1040198 h 2286209"/>
                <a:gd name="connsiteX4" fmla="*/ 981094 w 1715174"/>
                <a:gd name="connsiteY4" fmla="*/ 1146878 h 2286209"/>
                <a:gd name="connsiteX5" fmla="*/ 973474 w 1715174"/>
                <a:gd name="connsiteY5" fmla="*/ 1284038 h 2286209"/>
                <a:gd name="connsiteX6" fmla="*/ 843934 w 1715174"/>
                <a:gd name="connsiteY6" fmla="*/ 1451678 h 2286209"/>
                <a:gd name="connsiteX7" fmla="*/ 257194 w 1715174"/>
                <a:gd name="connsiteY7" fmla="*/ 2000318 h 2286209"/>
                <a:gd name="connsiteX8" fmla="*/ 20974 w 1715174"/>
                <a:gd name="connsiteY8" fmla="*/ 2213678 h 2286209"/>
                <a:gd name="connsiteX9" fmla="*/ 13354 w 1715174"/>
                <a:gd name="connsiteY9" fmla="*/ 2236538 h 2286209"/>
                <a:gd name="connsiteX10" fmla="*/ 36214 w 1715174"/>
                <a:gd name="connsiteY10" fmla="*/ 2282258 h 2286209"/>
                <a:gd name="connsiteX11" fmla="*/ 241954 w 1715174"/>
                <a:gd name="connsiteY11" fmla="*/ 2282258 h 2286209"/>
                <a:gd name="connsiteX12" fmla="*/ 401974 w 1715174"/>
                <a:gd name="connsiteY12" fmla="*/ 2282258 h 2286209"/>
                <a:gd name="connsiteX13" fmla="*/ 516274 w 1715174"/>
                <a:gd name="connsiteY13" fmla="*/ 2282258 h 2286209"/>
                <a:gd name="connsiteX14" fmla="*/ 638194 w 1715174"/>
                <a:gd name="connsiteY14" fmla="*/ 2282258 h 2286209"/>
                <a:gd name="connsiteX15" fmla="*/ 744874 w 1715174"/>
                <a:gd name="connsiteY15" fmla="*/ 2282258 h 2286209"/>
                <a:gd name="connsiteX16" fmla="*/ 859174 w 1715174"/>
                <a:gd name="connsiteY16" fmla="*/ 2228918 h 2286209"/>
                <a:gd name="connsiteX17" fmla="*/ 1346854 w 1715174"/>
                <a:gd name="connsiteY17" fmla="*/ 1771718 h 2286209"/>
                <a:gd name="connsiteX18" fmla="*/ 1613554 w 1715174"/>
                <a:gd name="connsiteY18" fmla="*/ 1428818 h 2286209"/>
                <a:gd name="connsiteX19" fmla="*/ 1712614 w 1715174"/>
                <a:gd name="connsiteY19" fmla="*/ 1177358 h 2286209"/>
                <a:gd name="connsiteX20" fmla="*/ 1674514 w 1715174"/>
                <a:gd name="connsiteY20" fmla="*/ 1002098 h 2286209"/>
                <a:gd name="connsiteX21" fmla="*/ 1552594 w 1715174"/>
                <a:gd name="connsiteY21" fmla="*/ 765878 h 2286209"/>
                <a:gd name="connsiteX22" fmla="*/ 935374 w 1715174"/>
                <a:gd name="connsiteY22" fmla="*/ 72458 h 2286209"/>
                <a:gd name="connsiteX23" fmla="*/ 51454 w 1715174"/>
                <a:gd name="connsiteY23" fmla="*/ 87698 h 228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15174" h="2286209">
                  <a:moveTo>
                    <a:pt x="51454" y="87698"/>
                  </a:moveTo>
                  <a:cubicBezTo>
                    <a:pt x="7004" y="184218"/>
                    <a:pt x="522624" y="514418"/>
                    <a:pt x="668674" y="651578"/>
                  </a:cubicBezTo>
                  <a:cubicBezTo>
                    <a:pt x="814724" y="788738"/>
                    <a:pt x="875684" y="845888"/>
                    <a:pt x="927754" y="910658"/>
                  </a:cubicBezTo>
                  <a:cubicBezTo>
                    <a:pt x="979824" y="975428"/>
                    <a:pt x="972204" y="1000828"/>
                    <a:pt x="981094" y="1040198"/>
                  </a:cubicBezTo>
                  <a:cubicBezTo>
                    <a:pt x="989984" y="1079568"/>
                    <a:pt x="982364" y="1106238"/>
                    <a:pt x="981094" y="1146878"/>
                  </a:cubicBezTo>
                  <a:cubicBezTo>
                    <a:pt x="979824" y="1187518"/>
                    <a:pt x="996334" y="1233238"/>
                    <a:pt x="973474" y="1284038"/>
                  </a:cubicBezTo>
                  <a:cubicBezTo>
                    <a:pt x="950614" y="1334838"/>
                    <a:pt x="963314" y="1332298"/>
                    <a:pt x="843934" y="1451678"/>
                  </a:cubicBezTo>
                  <a:cubicBezTo>
                    <a:pt x="724554" y="1571058"/>
                    <a:pt x="394354" y="1873318"/>
                    <a:pt x="257194" y="2000318"/>
                  </a:cubicBezTo>
                  <a:cubicBezTo>
                    <a:pt x="120034" y="2127318"/>
                    <a:pt x="61614" y="2174308"/>
                    <a:pt x="20974" y="2213678"/>
                  </a:cubicBezTo>
                  <a:cubicBezTo>
                    <a:pt x="-19666" y="2253048"/>
                    <a:pt x="10814" y="2225108"/>
                    <a:pt x="13354" y="2236538"/>
                  </a:cubicBezTo>
                  <a:cubicBezTo>
                    <a:pt x="15894" y="2247968"/>
                    <a:pt x="-1886" y="2274638"/>
                    <a:pt x="36214" y="2282258"/>
                  </a:cubicBezTo>
                  <a:cubicBezTo>
                    <a:pt x="74314" y="2289878"/>
                    <a:pt x="241954" y="2282258"/>
                    <a:pt x="241954" y="2282258"/>
                  </a:cubicBezTo>
                  <a:lnTo>
                    <a:pt x="401974" y="2282258"/>
                  </a:lnTo>
                  <a:lnTo>
                    <a:pt x="516274" y="2282258"/>
                  </a:lnTo>
                  <a:lnTo>
                    <a:pt x="638194" y="2282258"/>
                  </a:lnTo>
                  <a:cubicBezTo>
                    <a:pt x="676294" y="2282258"/>
                    <a:pt x="708044" y="2291148"/>
                    <a:pt x="744874" y="2282258"/>
                  </a:cubicBezTo>
                  <a:cubicBezTo>
                    <a:pt x="781704" y="2273368"/>
                    <a:pt x="758844" y="2314008"/>
                    <a:pt x="859174" y="2228918"/>
                  </a:cubicBezTo>
                  <a:cubicBezTo>
                    <a:pt x="959504" y="2143828"/>
                    <a:pt x="1221124" y="1905068"/>
                    <a:pt x="1346854" y="1771718"/>
                  </a:cubicBezTo>
                  <a:cubicBezTo>
                    <a:pt x="1472584" y="1638368"/>
                    <a:pt x="1552594" y="1527878"/>
                    <a:pt x="1613554" y="1428818"/>
                  </a:cubicBezTo>
                  <a:cubicBezTo>
                    <a:pt x="1674514" y="1329758"/>
                    <a:pt x="1702454" y="1248478"/>
                    <a:pt x="1712614" y="1177358"/>
                  </a:cubicBezTo>
                  <a:cubicBezTo>
                    <a:pt x="1722774" y="1106238"/>
                    <a:pt x="1701184" y="1070678"/>
                    <a:pt x="1674514" y="1002098"/>
                  </a:cubicBezTo>
                  <a:cubicBezTo>
                    <a:pt x="1647844" y="933518"/>
                    <a:pt x="1675784" y="920818"/>
                    <a:pt x="1552594" y="765878"/>
                  </a:cubicBezTo>
                  <a:cubicBezTo>
                    <a:pt x="1429404" y="610938"/>
                    <a:pt x="1183024" y="186758"/>
                    <a:pt x="935374" y="72458"/>
                  </a:cubicBezTo>
                  <a:cubicBezTo>
                    <a:pt x="687724" y="-41842"/>
                    <a:pt x="95904" y="-8822"/>
                    <a:pt x="51454" y="87698"/>
                  </a:cubicBezTo>
                  <a:close/>
                </a:path>
              </a:pathLst>
            </a:custGeom>
            <a:blipFill>
              <a:blip r:embed="rId2" cstate="print"/>
              <a:stretch>
                <a:fillRect/>
              </a:stretch>
            </a:blip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02" name="椭圆 31"/>
            <p:cNvSpPr/>
            <p:nvPr/>
          </p:nvSpPr>
          <p:spPr>
            <a:xfrm rot="15654318">
              <a:off x="8727375" y="2737185"/>
              <a:ext cx="742462" cy="73505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rgbClr val="333C41"/>
            </a:solidFill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22" name="组合 158"/>
            <p:cNvGrpSpPr/>
            <p:nvPr/>
          </p:nvGrpSpPr>
          <p:grpSpPr>
            <a:xfrm>
              <a:off x="8864863" y="2847122"/>
              <a:ext cx="406001" cy="428261"/>
              <a:chOff x="4197350" y="2182813"/>
              <a:chExt cx="608013" cy="641350"/>
            </a:xfrm>
            <a:solidFill>
              <a:schemeClr val="bg1"/>
            </a:solidFill>
          </p:grpSpPr>
          <p:sp>
            <p:nvSpPr>
              <p:cNvPr id="1049203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04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05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06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07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08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09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0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1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2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3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4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5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6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7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8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19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0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1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2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3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4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5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6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7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8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29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0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1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2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3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4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5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6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7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8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39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40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41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42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43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44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45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46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47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9248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23" name="组合 205"/>
          <p:cNvGrpSpPr/>
          <p:nvPr/>
        </p:nvGrpSpPr>
        <p:grpSpPr>
          <a:xfrm>
            <a:off x="559557" y="3522946"/>
            <a:ext cx="2850567" cy="564059"/>
            <a:chOff x="5534525" y="1624940"/>
            <a:chExt cx="2850567" cy="564059"/>
          </a:xfrm>
        </p:grpSpPr>
        <p:sp>
          <p:nvSpPr>
            <p:cNvPr id="1049249" name="文本框 206"/>
            <p:cNvSpPr txBox="1"/>
            <p:nvPr/>
          </p:nvSpPr>
          <p:spPr>
            <a:xfrm>
              <a:off x="6412333" y="1727334"/>
              <a:ext cx="1473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50" name="矩形 207"/>
            <p:cNvSpPr/>
            <p:nvPr/>
          </p:nvSpPr>
          <p:spPr>
            <a:xfrm>
              <a:off x="5534525" y="1624940"/>
              <a:ext cx="285056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la philosophie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4" name="组合 208"/>
          <p:cNvGrpSpPr/>
          <p:nvPr/>
        </p:nvGrpSpPr>
        <p:grpSpPr>
          <a:xfrm>
            <a:off x="3760031" y="3625340"/>
            <a:ext cx="2155040" cy="710351"/>
            <a:chOff x="6066280" y="1727334"/>
            <a:chExt cx="2155040" cy="710351"/>
          </a:xfrm>
        </p:grpSpPr>
        <p:sp>
          <p:nvSpPr>
            <p:cNvPr id="1049251" name="文本框 209"/>
            <p:cNvSpPr txBox="1"/>
            <p:nvPr/>
          </p:nvSpPr>
          <p:spPr>
            <a:xfrm>
              <a:off x="6412333" y="1727334"/>
              <a:ext cx="1473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52" name="矩形 210"/>
            <p:cNvSpPr/>
            <p:nvPr/>
          </p:nvSpPr>
          <p:spPr>
            <a:xfrm>
              <a:off x="6066280" y="2129908"/>
              <a:ext cx="21550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5" name="组合 211"/>
          <p:cNvGrpSpPr/>
          <p:nvPr/>
        </p:nvGrpSpPr>
        <p:grpSpPr>
          <a:xfrm>
            <a:off x="6428750" y="3625340"/>
            <a:ext cx="2155040" cy="710351"/>
            <a:chOff x="6066280" y="1727334"/>
            <a:chExt cx="2155040" cy="710351"/>
          </a:xfrm>
        </p:grpSpPr>
        <p:sp>
          <p:nvSpPr>
            <p:cNvPr id="1049253" name="文本框 212"/>
            <p:cNvSpPr txBox="1"/>
            <p:nvPr/>
          </p:nvSpPr>
          <p:spPr>
            <a:xfrm>
              <a:off x="6412333" y="1727334"/>
              <a:ext cx="1473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54" name="矩形 213"/>
            <p:cNvSpPr/>
            <p:nvPr/>
          </p:nvSpPr>
          <p:spPr>
            <a:xfrm>
              <a:off x="6066280" y="2129908"/>
              <a:ext cx="21550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6" name="组合 214"/>
          <p:cNvGrpSpPr/>
          <p:nvPr/>
        </p:nvGrpSpPr>
        <p:grpSpPr>
          <a:xfrm>
            <a:off x="9097469" y="3625340"/>
            <a:ext cx="2155040" cy="710351"/>
            <a:chOff x="6066280" y="1727334"/>
            <a:chExt cx="2155040" cy="710351"/>
          </a:xfrm>
        </p:grpSpPr>
        <p:sp>
          <p:nvSpPr>
            <p:cNvPr id="1049255" name="文本框 215"/>
            <p:cNvSpPr txBox="1"/>
            <p:nvPr/>
          </p:nvSpPr>
          <p:spPr>
            <a:xfrm>
              <a:off x="6412333" y="1727334"/>
              <a:ext cx="1473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56" name="矩形 216"/>
            <p:cNvSpPr/>
            <p:nvPr/>
          </p:nvSpPr>
          <p:spPr>
            <a:xfrm>
              <a:off x="6066280" y="2129908"/>
              <a:ext cx="21550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7" name="组合 217"/>
          <p:cNvGrpSpPr/>
          <p:nvPr/>
        </p:nvGrpSpPr>
        <p:grpSpPr>
          <a:xfrm>
            <a:off x="4760119" y="176362"/>
            <a:ext cx="2671762" cy="667393"/>
            <a:chOff x="4760119" y="176362"/>
            <a:chExt cx="2671762" cy="667393"/>
          </a:xfrm>
        </p:grpSpPr>
        <p:sp>
          <p:nvSpPr>
            <p:cNvPr id="1049257" name="文本框 218"/>
            <p:cNvSpPr txBox="1"/>
            <p:nvPr/>
          </p:nvSpPr>
          <p:spPr>
            <a:xfrm>
              <a:off x="4760119" y="176362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58" name="任意多边形: 形状 219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8" name="矩形 217"/>
          <p:cNvSpPr/>
          <p:nvPr/>
        </p:nvSpPr>
        <p:spPr>
          <a:xfrm>
            <a:off x="5085994" y="155289"/>
            <a:ext cx="2291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 matières</a:t>
            </a:r>
            <a:endParaRPr lang="zh-CN" altLang="en-US" sz="44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3944205" y="3503641"/>
            <a:ext cx="20198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la langue étrangère première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(LV1)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6341296" y="3544585"/>
            <a:ext cx="24478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 l’historie- géographie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8802744" y="3558231"/>
            <a:ext cx="31936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la langue étrangère deuxième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ou les langues régionales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(LV2)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/>
      <p:bldP spid="220" grpId="0"/>
      <p:bldP spid="2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28056" y="177421"/>
            <a:ext cx="3126905" cy="667393"/>
            <a:chOff x="4973716" y="176362"/>
            <a:chExt cx="3126905" cy="667393"/>
          </a:xfrm>
        </p:grpSpPr>
        <p:sp>
          <p:nvSpPr>
            <p:cNvPr id="1049259" name="文本框 2"/>
            <p:cNvSpPr txBox="1"/>
            <p:nvPr/>
          </p:nvSpPr>
          <p:spPr>
            <a:xfrm>
              <a:off x="5428859" y="176362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60" name="任意多边形: 形状 3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9261" name="椭圆 9"/>
          <p:cNvSpPr>
            <a:spLocks noChangeArrowheads="1"/>
          </p:cNvSpPr>
          <p:nvPr/>
        </p:nvSpPr>
        <p:spPr bwMode="auto">
          <a:xfrm>
            <a:off x="5816968" y="4977392"/>
            <a:ext cx="960000" cy="960000"/>
          </a:xfrm>
          <a:prstGeom prst="ellipse">
            <a:avLst/>
          </a:prstGeom>
          <a:noFill/>
          <a:ln>
            <a:solidFill>
              <a:sysClr val="window" lastClr="FFFFFF"/>
            </a:solidFill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9262" name="任意多边形 13"/>
          <p:cNvSpPr>
            <a:spLocks noChangeArrowheads="1"/>
          </p:cNvSpPr>
          <p:nvPr/>
        </p:nvSpPr>
        <p:spPr bwMode="auto">
          <a:xfrm rot="5400000">
            <a:off x="2158952" y="-406827"/>
            <a:ext cx="2210940" cy="4716918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ysClr val="window" lastClr="FFFFFF"/>
            </a:solidFill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zh-CN" sz="42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9263" name="椭圆 9"/>
          <p:cNvSpPr>
            <a:spLocks noChangeArrowheads="1"/>
          </p:cNvSpPr>
          <p:nvPr/>
        </p:nvSpPr>
        <p:spPr bwMode="auto">
          <a:xfrm>
            <a:off x="5721434" y="3267930"/>
            <a:ext cx="960000" cy="960000"/>
          </a:xfrm>
          <a:prstGeom prst="ellipse">
            <a:avLst/>
          </a:prstGeom>
          <a:noFill/>
          <a:ln>
            <a:solidFill>
              <a:sysClr val="window" lastClr="FFFFFF"/>
            </a:solidFill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9264" name="椭圆 9"/>
          <p:cNvSpPr>
            <a:spLocks noChangeArrowheads="1"/>
          </p:cNvSpPr>
          <p:nvPr/>
        </p:nvSpPr>
        <p:spPr bwMode="auto">
          <a:xfrm>
            <a:off x="5625900" y="1866749"/>
            <a:ext cx="960000" cy="960000"/>
          </a:xfrm>
          <a:prstGeom prst="ellipse">
            <a:avLst/>
          </a:prstGeom>
          <a:noFill/>
          <a:ln>
            <a:solidFill>
              <a:sysClr val="window" lastClr="FFFFFF"/>
            </a:solidFill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9281" name="任意多边形 13"/>
          <p:cNvSpPr>
            <a:spLocks noChangeArrowheads="1"/>
          </p:cNvSpPr>
          <p:nvPr/>
        </p:nvSpPr>
        <p:spPr bwMode="auto">
          <a:xfrm rot="16200000">
            <a:off x="8112293" y="1629611"/>
            <a:ext cx="1924337" cy="4724721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ysClr val="window" lastClr="FFFFFF"/>
            </a:solidFill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zh-CN" sz="42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9282" name="任意多边形 13"/>
          <p:cNvSpPr>
            <a:spLocks noChangeArrowheads="1"/>
          </p:cNvSpPr>
          <p:nvPr/>
        </p:nvSpPr>
        <p:spPr bwMode="auto">
          <a:xfrm rot="5400000">
            <a:off x="2327989" y="2669187"/>
            <a:ext cx="2097067" cy="4874845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ysClr val="window" lastClr="FFFFFF"/>
            </a:solidFill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zh-CN" sz="42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4" name="组合 33"/>
          <p:cNvGrpSpPr/>
          <p:nvPr/>
        </p:nvGrpSpPr>
        <p:grpSpPr>
          <a:xfrm>
            <a:off x="5111029" y="1993077"/>
            <a:ext cx="5015610" cy="1089087"/>
            <a:chOff x="3664273" y="1702431"/>
            <a:chExt cx="5015610" cy="805392"/>
          </a:xfrm>
        </p:grpSpPr>
        <p:sp>
          <p:nvSpPr>
            <p:cNvPr id="1049284" name="文本框 34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85" name="矩形 35"/>
            <p:cNvSpPr/>
            <p:nvPr/>
          </p:nvSpPr>
          <p:spPr>
            <a:xfrm>
              <a:off x="3664273" y="2200558"/>
              <a:ext cx="5015610" cy="307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合 37"/>
          <p:cNvGrpSpPr/>
          <p:nvPr/>
        </p:nvGrpSpPr>
        <p:grpSpPr>
          <a:xfrm>
            <a:off x="1055888" y="1591327"/>
            <a:ext cx="3535125" cy="661766"/>
            <a:chOff x="5092574" y="1643955"/>
            <a:chExt cx="3535125" cy="661766"/>
          </a:xfrm>
        </p:grpSpPr>
        <p:sp>
          <p:nvSpPr>
            <p:cNvPr id="1049287" name="文本框 38"/>
            <p:cNvSpPr txBox="1"/>
            <p:nvPr/>
          </p:nvSpPr>
          <p:spPr>
            <a:xfrm>
              <a:off x="7174868" y="1643955"/>
              <a:ext cx="1452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88" name="矩形 39"/>
            <p:cNvSpPr/>
            <p:nvPr/>
          </p:nvSpPr>
          <p:spPr>
            <a:xfrm>
              <a:off x="5092574" y="1997944"/>
              <a:ext cx="34787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组合 40"/>
          <p:cNvGrpSpPr/>
          <p:nvPr/>
        </p:nvGrpSpPr>
        <p:grpSpPr>
          <a:xfrm>
            <a:off x="1055888" y="3180308"/>
            <a:ext cx="3535125" cy="661766"/>
            <a:chOff x="5092574" y="1643955"/>
            <a:chExt cx="3535125" cy="661766"/>
          </a:xfrm>
        </p:grpSpPr>
        <p:sp>
          <p:nvSpPr>
            <p:cNvPr id="1049289" name="文本框 41"/>
            <p:cNvSpPr txBox="1"/>
            <p:nvPr/>
          </p:nvSpPr>
          <p:spPr>
            <a:xfrm>
              <a:off x="7174868" y="1643955"/>
              <a:ext cx="1452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90" name="矩形 42"/>
            <p:cNvSpPr/>
            <p:nvPr/>
          </p:nvSpPr>
          <p:spPr>
            <a:xfrm>
              <a:off x="5092574" y="1997944"/>
              <a:ext cx="34787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" name="组合 43"/>
          <p:cNvGrpSpPr/>
          <p:nvPr/>
        </p:nvGrpSpPr>
        <p:grpSpPr>
          <a:xfrm>
            <a:off x="1055888" y="4762819"/>
            <a:ext cx="3535125" cy="661766"/>
            <a:chOff x="5092574" y="1643955"/>
            <a:chExt cx="3535125" cy="661766"/>
          </a:xfrm>
        </p:grpSpPr>
        <p:sp>
          <p:nvSpPr>
            <p:cNvPr id="1049291" name="文本框 44"/>
            <p:cNvSpPr txBox="1"/>
            <p:nvPr/>
          </p:nvSpPr>
          <p:spPr>
            <a:xfrm>
              <a:off x="7174868" y="1643955"/>
              <a:ext cx="1452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92" name="矩形 45"/>
            <p:cNvSpPr/>
            <p:nvPr/>
          </p:nvSpPr>
          <p:spPr>
            <a:xfrm>
              <a:off x="5092574" y="1997944"/>
              <a:ext cx="34787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082720" y="1004079"/>
            <a:ext cx="44719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Il est également nécessaire de passer l’examen des sciences économiques et sociales et des mathématiques pour eux.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5759354" y="2047165"/>
          <a:ext cx="764274" cy="640080"/>
        </p:xfrm>
        <a:graphic>
          <a:graphicData uri="http://schemas.openxmlformats.org/drawingml/2006/table">
            <a:tbl>
              <a:tblPr/>
              <a:tblGrid>
                <a:gridCol w="764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797">
                <a:tc>
                  <a:txBody>
                    <a:bodyPr/>
                    <a:lstStyle/>
                    <a:p>
                      <a:r>
                        <a:rPr lang="en-US" altLang="zh-CN" sz="3600" dirty="0">
                          <a:solidFill>
                            <a:schemeClr val="bg1"/>
                          </a:solidFill>
                        </a:rPr>
                        <a:t>ES</a:t>
                      </a:r>
                      <a:endParaRPr lang="zh-CN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矩形 28"/>
          <p:cNvSpPr/>
          <p:nvPr/>
        </p:nvSpPr>
        <p:spPr>
          <a:xfrm>
            <a:off x="7155977" y="3166279"/>
            <a:ext cx="44036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En plus de la littérature, ils doivent passer l‘un des examens de l’art, de </a:t>
            </a:r>
            <a:r>
              <a:rPr lang="en-US" altLang="zh-CN" sz="2000" u="sng" dirty="0">
                <a:solidFill>
                  <a:schemeClr val="bg1"/>
                </a:solidFill>
              </a:rPr>
              <a:t>la langue et la culture helléniques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古希腊语言和文化</a:t>
            </a:r>
            <a:r>
              <a:rPr lang="en-US" altLang="zh-CN" sz="2000" dirty="0">
                <a:solidFill>
                  <a:schemeClr val="bg1"/>
                </a:solidFill>
              </a:rPr>
              <a:t>), de la langue et la culture latines, ou des mathématiques.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5964070" y="3425589"/>
          <a:ext cx="682388" cy="709683"/>
        </p:xfrm>
        <a:graphic>
          <a:graphicData uri="http://schemas.openxmlformats.org/drawingml/2006/table">
            <a:tbl>
              <a:tblPr/>
              <a:tblGrid>
                <a:gridCol w="68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9683">
                <a:tc>
                  <a:txBody>
                    <a:bodyPr/>
                    <a:lstStyle/>
                    <a:p>
                      <a:r>
                        <a:rPr lang="en-US" altLang="zh-CN" sz="40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lang="zh-CN" alt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105489"/>
            <a:ext cx="216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05300" y="4148919"/>
            <a:ext cx="45538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les mathématiques et la </a:t>
            </a:r>
            <a:r>
              <a:rPr lang="en-US" altLang="zh-CN" sz="2000" u="sng" dirty="0">
                <a:solidFill>
                  <a:schemeClr val="bg1"/>
                </a:solidFill>
              </a:rPr>
              <a:t>chimie physique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物理化学</a:t>
            </a:r>
            <a:r>
              <a:rPr lang="en-US" altLang="zh-CN" sz="2000" dirty="0">
                <a:solidFill>
                  <a:schemeClr val="bg1"/>
                </a:solidFill>
              </a:rPr>
              <a:t>) sont des </a:t>
            </a:r>
            <a:r>
              <a:rPr lang="en-US" altLang="zh-CN" sz="2000" u="sng" dirty="0">
                <a:solidFill>
                  <a:schemeClr val="bg1"/>
                </a:solidFill>
              </a:rPr>
              <a:t>matières requis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必考科目</a:t>
            </a:r>
            <a:r>
              <a:rPr lang="en-US" altLang="zh-CN" sz="2000" dirty="0">
                <a:solidFill>
                  <a:schemeClr val="bg1"/>
                </a:solidFill>
              </a:rPr>
              <a:t>).  Il faut aussi </a:t>
            </a:r>
            <a:r>
              <a:rPr lang="en-US" altLang="zh-CN" sz="2000" u="sng" dirty="0">
                <a:solidFill>
                  <a:schemeClr val="bg1"/>
                </a:solidFill>
              </a:rPr>
              <a:t>séléctionner(</a:t>
            </a:r>
            <a:r>
              <a:rPr lang="zh-CN" altLang="en-US" sz="2000" u="sng" dirty="0">
                <a:solidFill>
                  <a:schemeClr val="bg1"/>
                </a:solidFill>
              </a:rPr>
              <a:t>选择</a:t>
            </a:r>
            <a:r>
              <a:rPr lang="en-US" altLang="zh-CN" sz="2000" u="sng" dirty="0">
                <a:solidFill>
                  <a:schemeClr val="bg1"/>
                </a:solidFill>
              </a:rPr>
              <a:t>)</a:t>
            </a:r>
            <a:r>
              <a:rPr lang="en-US" altLang="zh-CN" sz="2000" dirty="0">
                <a:solidFill>
                  <a:schemeClr val="bg1"/>
                </a:solidFill>
              </a:rPr>
              <a:t> l‘un des matières parmi la science de la vie et de la terre, </a:t>
            </a:r>
            <a:r>
              <a:rPr lang="en-US" altLang="zh-CN" sz="2000" u="sng" dirty="0">
                <a:solidFill>
                  <a:schemeClr val="bg1"/>
                </a:solidFill>
              </a:rPr>
              <a:t>l’écologie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生态学</a:t>
            </a:r>
            <a:r>
              <a:rPr lang="en-US" altLang="zh-CN" sz="2000" dirty="0">
                <a:solidFill>
                  <a:schemeClr val="bg1"/>
                </a:solidFill>
              </a:rPr>
              <a:t>) et l’ingénieur science.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6058314" y="5093198"/>
          <a:ext cx="627797" cy="701040"/>
        </p:xfrm>
        <a:graphic>
          <a:graphicData uri="http://schemas.openxmlformats.org/drawingml/2006/table">
            <a:tbl>
              <a:tblPr/>
              <a:tblGrid>
                <a:gridCol w="627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762">
                <a:tc>
                  <a:txBody>
                    <a:bodyPr/>
                    <a:lstStyle/>
                    <a:p>
                      <a:r>
                        <a:rPr lang="en-US" altLang="zh-CN" sz="40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矩形 35"/>
          <p:cNvSpPr/>
          <p:nvPr/>
        </p:nvSpPr>
        <p:spPr>
          <a:xfrm>
            <a:off x="1924335" y="241826"/>
            <a:ext cx="8256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En plus de(</a:t>
            </a:r>
            <a:r>
              <a:rPr lang="zh-CN" altLang="en-US" sz="2800" dirty="0">
                <a:solidFill>
                  <a:schemeClr val="bg1"/>
                </a:solidFill>
              </a:rPr>
              <a:t>除了</a:t>
            </a:r>
            <a:r>
              <a:rPr lang="en-US" altLang="zh-CN" sz="2800" dirty="0">
                <a:solidFill>
                  <a:schemeClr val="bg1"/>
                </a:solidFill>
              </a:rPr>
              <a:t>) ces quatre matières obligatoires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4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4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4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4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49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4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61" grpId="0" animBg="1"/>
      <p:bldP spid="1049262" grpId="0" animBg="1"/>
      <p:bldP spid="1049263" grpId="0" animBg="1"/>
      <p:bldP spid="1049264" grpId="0" animBg="1"/>
      <p:bldP spid="1049281" grpId="0" animBg="1"/>
      <p:bldP spid="1049282" grpId="0" animBg="1"/>
      <p:bldP spid="27" grpId="0"/>
      <p:bldP spid="29" grpId="0"/>
      <p:bldP spid="34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"/>
          <p:cNvGrpSpPr/>
          <p:nvPr/>
        </p:nvGrpSpPr>
        <p:grpSpPr>
          <a:xfrm>
            <a:off x="4760119" y="176362"/>
            <a:ext cx="2671762" cy="667393"/>
            <a:chOff x="4760119" y="176362"/>
            <a:chExt cx="2671762" cy="667393"/>
          </a:xfrm>
        </p:grpSpPr>
        <p:sp>
          <p:nvSpPr>
            <p:cNvPr id="1049293" name="文本框 2"/>
            <p:cNvSpPr txBox="1"/>
            <p:nvPr/>
          </p:nvSpPr>
          <p:spPr>
            <a:xfrm>
              <a:off x="4760119" y="176362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94" name="任意多边形: 形状 3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4"/>
          <p:cNvGrpSpPr/>
          <p:nvPr/>
        </p:nvGrpSpPr>
        <p:grpSpPr>
          <a:xfrm rot="1083558">
            <a:off x="4203509" y="2084154"/>
            <a:ext cx="3565102" cy="3326313"/>
            <a:chOff x="4203509" y="2084154"/>
            <a:chExt cx="3565102" cy="3326313"/>
          </a:xfrm>
        </p:grpSpPr>
        <p:sp>
          <p:nvSpPr>
            <p:cNvPr id="1049295" name="椭圆 31"/>
            <p:cNvSpPr/>
            <p:nvPr/>
          </p:nvSpPr>
          <p:spPr>
            <a:xfrm rot="19223279">
              <a:off x="4408794" y="2084154"/>
              <a:ext cx="3359817" cy="3326313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9296" name="任意多边形 12"/>
            <p:cNvSpPr/>
            <p:nvPr/>
          </p:nvSpPr>
          <p:spPr>
            <a:xfrm>
              <a:off x="4203509" y="3827843"/>
              <a:ext cx="464837" cy="334727"/>
            </a:xfrm>
            <a:custGeom>
              <a:avLst/>
              <a:gdLst>
                <a:gd name="connsiteX0" fmla="*/ 0 w 341194"/>
                <a:gd name="connsiteY0" fmla="*/ 245692 h 245692"/>
                <a:gd name="connsiteX1" fmla="*/ 150125 w 341194"/>
                <a:gd name="connsiteY1" fmla="*/ 32 h 245692"/>
                <a:gd name="connsiteX2" fmla="*/ 341194 w 341194"/>
                <a:gd name="connsiteY2" fmla="*/ 232044 h 24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4" h="245692">
                  <a:moveTo>
                    <a:pt x="0" y="245692"/>
                  </a:moveTo>
                  <a:cubicBezTo>
                    <a:pt x="46630" y="123999"/>
                    <a:pt x="93260" y="2307"/>
                    <a:pt x="150125" y="32"/>
                  </a:cubicBezTo>
                  <a:cubicBezTo>
                    <a:pt x="206990" y="-2243"/>
                    <a:pt x="274092" y="114900"/>
                    <a:pt x="341194" y="23204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8" name="组合 7"/>
          <p:cNvGrpSpPr/>
          <p:nvPr/>
        </p:nvGrpSpPr>
        <p:grpSpPr>
          <a:xfrm>
            <a:off x="7080551" y="4424454"/>
            <a:ext cx="889884" cy="898847"/>
            <a:chOff x="6480051" y="1981505"/>
            <a:chExt cx="889884" cy="898847"/>
          </a:xfrm>
        </p:grpSpPr>
        <p:sp>
          <p:nvSpPr>
            <p:cNvPr id="1049297" name="椭圆 31"/>
            <p:cNvSpPr/>
            <p:nvPr/>
          </p:nvSpPr>
          <p:spPr>
            <a:xfrm rot="15654318">
              <a:off x="6475569" y="1985987"/>
              <a:ext cx="898847" cy="88988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39" name="组合 9"/>
            <p:cNvGrpSpPr/>
            <p:nvPr/>
          </p:nvGrpSpPr>
          <p:grpSpPr>
            <a:xfrm>
              <a:off x="6686480" y="2176528"/>
              <a:ext cx="499267" cy="527865"/>
              <a:chOff x="5181601" y="2120900"/>
              <a:chExt cx="665163" cy="703263"/>
            </a:xfrm>
            <a:solidFill>
              <a:schemeClr val="bg1"/>
            </a:solidFill>
          </p:grpSpPr>
          <p:sp>
            <p:nvSpPr>
              <p:cNvPr id="1049298" name="Freeform 540"/>
              <p:cNvSpPr/>
              <p:nvPr/>
            </p:nvSpPr>
            <p:spPr bwMode="auto">
              <a:xfrm>
                <a:off x="5226051" y="2433638"/>
                <a:ext cx="6350" cy="44450"/>
              </a:xfrm>
              <a:custGeom>
                <a:avLst/>
                <a:gdLst/>
                <a:ahLst/>
                <a:cxnLst>
                  <a:cxn ang="0">
                    <a:pos x="11" y="47"/>
                  </a:cxn>
                  <a:cxn ang="0">
                    <a:pos x="11" y="47"/>
                  </a:cxn>
                  <a:cxn ang="0">
                    <a:pos x="11" y="36"/>
                  </a:cxn>
                  <a:cxn ang="0">
                    <a:pos x="11" y="26"/>
                  </a:cxn>
                  <a:cxn ang="0">
                    <a:pos x="11" y="4"/>
                  </a:cxn>
                  <a:cxn ang="0">
                    <a:pos x="11" y="4"/>
                  </a:cxn>
                  <a:cxn ang="0">
                    <a:pos x="10" y="3"/>
                  </a:cxn>
                  <a:cxn ang="0">
                    <a:pos x="9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1" y="40"/>
                  </a:cxn>
                  <a:cxn ang="0">
                    <a:pos x="1" y="40"/>
                  </a:cxn>
                  <a:cxn ang="0">
                    <a:pos x="3" y="60"/>
                  </a:cxn>
                  <a:cxn ang="0">
                    <a:pos x="3" y="70"/>
                  </a:cxn>
                  <a:cxn ang="0">
                    <a:pos x="2" y="74"/>
                  </a:cxn>
                  <a:cxn ang="0">
                    <a:pos x="1" y="79"/>
                  </a:cxn>
                  <a:cxn ang="0">
                    <a:pos x="1" y="79"/>
                  </a:cxn>
                  <a:cxn ang="0">
                    <a:pos x="0" y="81"/>
                  </a:cxn>
                  <a:cxn ang="0">
                    <a:pos x="1" y="82"/>
                  </a:cxn>
                  <a:cxn ang="0">
                    <a:pos x="2" y="83"/>
                  </a:cxn>
                  <a:cxn ang="0">
                    <a:pos x="4" y="84"/>
                  </a:cxn>
                  <a:cxn ang="0">
                    <a:pos x="8" y="84"/>
                  </a:cxn>
                  <a:cxn ang="0">
                    <a:pos x="10" y="83"/>
                  </a:cxn>
                  <a:cxn ang="0">
                    <a:pos x="11" y="81"/>
                  </a:cxn>
                  <a:cxn ang="0">
                    <a:pos x="11" y="81"/>
                  </a:cxn>
                  <a:cxn ang="0">
                    <a:pos x="13" y="73"/>
                  </a:cxn>
                  <a:cxn ang="0">
                    <a:pos x="13" y="64"/>
                  </a:cxn>
                  <a:cxn ang="0">
                    <a:pos x="11" y="47"/>
                  </a:cxn>
                  <a:cxn ang="0">
                    <a:pos x="11" y="47"/>
                  </a:cxn>
                </a:cxnLst>
                <a:rect l="0" t="0" r="r" b="b"/>
                <a:pathLst>
                  <a:path w="13" h="84">
                    <a:moveTo>
                      <a:pt x="11" y="47"/>
                    </a:moveTo>
                    <a:lnTo>
                      <a:pt x="11" y="47"/>
                    </a:lnTo>
                    <a:lnTo>
                      <a:pt x="11" y="36"/>
                    </a:lnTo>
                    <a:lnTo>
                      <a:pt x="11" y="26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0" y="3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3" y="60"/>
                    </a:lnTo>
                    <a:lnTo>
                      <a:pt x="3" y="70"/>
                    </a:lnTo>
                    <a:lnTo>
                      <a:pt x="2" y="74"/>
                    </a:lnTo>
                    <a:lnTo>
                      <a:pt x="1" y="79"/>
                    </a:lnTo>
                    <a:lnTo>
                      <a:pt x="1" y="79"/>
                    </a:lnTo>
                    <a:lnTo>
                      <a:pt x="0" y="81"/>
                    </a:lnTo>
                    <a:lnTo>
                      <a:pt x="1" y="82"/>
                    </a:lnTo>
                    <a:lnTo>
                      <a:pt x="2" y="83"/>
                    </a:lnTo>
                    <a:lnTo>
                      <a:pt x="4" y="84"/>
                    </a:lnTo>
                    <a:lnTo>
                      <a:pt x="8" y="84"/>
                    </a:lnTo>
                    <a:lnTo>
                      <a:pt x="10" y="83"/>
                    </a:lnTo>
                    <a:lnTo>
                      <a:pt x="11" y="81"/>
                    </a:lnTo>
                    <a:lnTo>
                      <a:pt x="11" y="81"/>
                    </a:lnTo>
                    <a:lnTo>
                      <a:pt x="13" y="73"/>
                    </a:lnTo>
                    <a:lnTo>
                      <a:pt x="13" y="64"/>
                    </a:lnTo>
                    <a:lnTo>
                      <a:pt x="11" y="47"/>
                    </a:lnTo>
                    <a:lnTo>
                      <a:pt x="11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299" name="Freeform 541"/>
              <p:cNvSpPr/>
              <p:nvPr/>
            </p:nvSpPr>
            <p:spPr bwMode="auto">
              <a:xfrm>
                <a:off x="5240338" y="2468563"/>
                <a:ext cx="12700" cy="46038"/>
              </a:xfrm>
              <a:custGeom>
                <a:avLst/>
                <a:gdLst/>
                <a:ahLst/>
                <a:cxnLst>
                  <a:cxn ang="0">
                    <a:pos x="23" y="76"/>
                  </a:cxn>
                  <a:cxn ang="0">
                    <a:pos x="23" y="76"/>
                  </a:cxn>
                  <a:cxn ang="0">
                    <a:pos x="19" y="73"/>
                  </a:cxn>
                  <a:cxn ang="0">
                    <a:pos x="15" y="70"/>
                  </a:cxn>
                  <a:cxn ang="0">
                    <a:pos x="13" y="66"/>
                  </a:cxn>
                  <a:cxn ang="0">
                    <a:pos x="11" y="62"/>
                  </a:cxn>
                  <a:cxn ang="0">
                    <a:pos x="10" y="58"/>
                  </a:cxn>
                  <a:cxn ang="0">
                    <a:pos x="10" y="54"/>
                  </a:cxn>
                  <a:cxn ang="0">
                    <a:pos x="10" y="43"/>
                  </a:cxn>
                  <a:cxn ang="0">
                    <a:pos x="11" y="34"/>
                  </a:cxn>
                  <a:cxn ang="0">
                    <a:pos x="13" y="24"/>
                  </a:cxn>
                  <a:cxn ang="0">
                    <a:pos x="15" y="13"/>
                  </a:cxn>
                  <a:cxn ang="0">
                    <a:pos x="16" y="5"/>
                  </a:cxn>
                  <a:cxn ang="0">
                    <a:pos x="16" y="5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  <a:cxn ang="0">
                    <a:pos x="5" y="15"/>
                  </a:cxn>
                  <a:cxn ang="0">
                    <a:pos x="3" y="26"/>
                  </a:cxn>
                  <a:cxn ang="0">
                    <a:pos x="1" y="37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4"/>
                  </a:cxn>
                  <a:cxn ang="0">
                    <a:pos x="3" y="69"/>
                  </a:cxn>
                  <a:cxn ang="0">
                    <a:pos x="5" y="73"/>
                  </a:cxn>
                  <a:cxn ang="0">
                    <a:pos x="9" y="77"/>
                  </a:cxn>
                  <a:cxn ang="0">
                    <a:pos x="13" y="81"/>
                  </a:cxn>
                  <a:cxn ang="0">
                    <a:pos x="18" y="85"/>
                  </a:cxn>
                  <a:cxn ang="0">
                    <a:pos x="18" y="85"/>
                  </a:cxn>
                  <a:cxn ang="0">
                    <a:pos x="20" y="86"/>
                  </a:cxn>
                  <a:cxn ang="0">
                    <a:pos x="22" y="86"/>
                  </a:cxn>
                  <a:cxn ang="0">
                    <a:pos x="23" y="85"/>
                  </a:cxn>
                  <a:cxn ang="0">
                    <a:pos x="24" y="82"/>
                  </a:cxn>
                  <a:cxn ang="0">
                    <a:pos x="25" y="81"/>
                  </a:cxn>
                  <a:cxn ang="0">
                    <a:pos x="25" y="79"/>
                  </a:cxn>
                  <a:cxn ang="0">
                    <a:pos x="24" y="77"/>
                  </a:cxn>
                  <a:cxn ang="0">
                    <a:pos x="23" y="76"/>
                  </a:cxn>
                  <a:cxn ang="0">
                    <a:pos x="23" y="76"/>
                  </a:cxn>
                </a:cxnLst>
                <a:rect l="0" t="0" r="r" b="b"/>
                <a:pathLst>
                  <a:path w="25" h="86">
                    <a:moveTo>
                      <a:pt x="23" y="76"/>
                    </a:moveTo>
                    <a:lnTo>
                      <a:pt x="23" y="76"/>
                    </a:lnTo>
                    <a:lnTo>
                      <a:pt x="19" y="73"/>
                    </a:lnTo>
                    <a:lnTo>
                      <a:pt x="15" y="70"/>
                    </a:lnTo>
                    <a:lnTo>
                      <a:pt x="13" y="66"/>
                    </a:lnTo>
                    <a:lnTo>
                      <a:pt x="11" y="62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10" y="43"/>
                    </a:lnTo>
                    <a:lnTo>
                      <a:pt x="11" y="34"/>
                    </a:lnTo>
                    <a:lnTo>
                      <a:pt x="13" y="24"/>
                    </a:lnTo>
                    <a:lnTo>
                      <a:pt x="15" y="13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10" y="1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5" y="15"/>
                    </a:lnTo>
                    <a:lnTo>
                      <a:pt x="3" y="26"/>
                    </a:lnTo>
                    <a:lnTo>
                      <a:pt x="1" y="37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4"/>
                    </a:lnTo>
                    <a:lnTo>
                      <a:pt x="3" y="69"/>
                    </a:lnTo>
                    <a:lnTo>
                      <a:pt x="5" y="73"/>
                    </a:lnTo>
                    <a:lnTo>
                      <a:pt x="9" y="77"/>
                    </a:lnTo>
                    <a:lnTo>
                      <a:pt x="13" y="81"/>
                    </a:lnTo>
                    <a:lnTo>
                      <a:pt x="18" y="85"/>
                    </a:lnTo>
                    <a:lnTo>
                      <a:pt x="18" y="85"/>
                    </a:lnTo>
                    <a:lnTo>
                      <a:pt x="20" y="86"/>
                    </a:lnTo>
                    <a:lnTo>
                      <a:pt x="22" y="86"/>
                    </a:lnTo>
                    <a:lnTo>
                      <a:pt x="23" y="85"/>
                    </a:lnTo>
                    <a:lnTo>
                      <a:pt x="24" y="82"/>
                    </a:lnTo>
                    <a:lnTo>
                      <a:pt x="25" y="81"/>
                    </a:lnTo>
                    <a:lnTo>
                      <a:pt x="25" y="79"/>
                    </a:lnTo>
                    <a:lnTo>
                      <a:pt x="24" y="77"/>
                    </a:lnTo>
                    <a:lnTo>
                      <a:pt x="23" y="76"/>
                    </a:lnTo>
                    <a:lnTo>
                      <a:pt x="23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0" name="Freeform 542"/>
              <p:cNvSpPr/>
              <p:nvPr/>
            </p:nvSpPr>
            <p:spPr bwMode="auto">
              <a:xfrm>
                <a:off x="5275263" y="2498725"/>
                <a:ext cx="6350" cy="460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80"/>
                  </a:cxn>
                  <a:cxn ang="0">
                    <a:pos x="0" y="80"/>
                  </a:cxn>
                  <a:cxn ang="0">
                    <a:pos x="1" y="82"/>
                  </a:cxn>
                  <a:cxn ang="0">
                    <a:pos x="2" y="84"/>
                  </a:cxn>
                  <a:cxn ang="0">
                    <a:pos x="3" y="84"/>
                  </a:cxn>
                  <a:cxn ang="0">
                    <a:pos x="6" y="85"/>
                  </a:cxn>
                  <a:cxn ang="0">
                    <a:pos x="8" y="84"/>
                  </a:cxn>
                  <a:cxn ang="0">
                    <a:pos x="9" y="84"/>
                  </a:cxn>
                  <a:cxn ang="0">
                    <a:pos x="10" y="82"/>
                  </a:cxn>
                  <a:cxn ang="0">
                    <a:pos x="11" y="80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0" y="3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1" h="85">
                    <a:moveTo>
                      <a:pt x="0" y="5"/>
                    </a:moveTo>
                    <a:lnTo>
                      <a:pt x="0" y="80"/>
                    </a:lnTo>
                    <a:lnTo>
                      <a:pt x="0" y="80"/>
                    </a:lnTo>
                    <a:lnTo>
                      <a:pt x="1" y="82"/>
                    </a:lnTo>
                    <a:lnTo>
                      <a:pt x="2" y="84"/>
                    </a:lnTo>
                    <a:lnTo>
                      <a:pt x="3" y="84"/>
                    </a:lnTo>
                    <a:lnTo>
                      <a:pt x="6" y="85"/>
                    </a:lnTo>
                    <a:lnTo>
                      <a:pt x="8" y="84"/>
                    </a:lnTo>
                    <a:lnTo>
                      <a:pt x="9" y="84"/>
                    </a:lnTo>
                    <a:lnTo>
                      <a:pt x="10" y="82"/>
                    </a:lnTo>
                    <a:lnTo>
                      <a:pt x="11" y="80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1" name="Freeform 543"/>
              <p:cNvSpPr/>
              <p:nvPr/>
            </p:nvSpPr>
            <p:spPr bwMode="auto">
              <a:xfrm>
                <a:off x="5294313" y="2532063"/>
                <a:ext cx="6350" cy="317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17"/>
                  </a:cxn>
                  <a:cxn ang="0">
                    <a:pos x="3" y="31"/>
                  </a:cxn>
                  <a:cxn ang="0">
                    <a:pos x="4" y="43"/>
                  </a:cxn>
                  <a:cxn ang="0">
                    <a:pos x="5" y="56"/>
                  </a:cxn>
                  <a:cxn ang="0">
                    <a:pos x="5" y="56"/>
                  </a:cxn>
                  <a:cxn ang="0">
                    <a:pos x="6" y="58"/>
                  </a:cxn>
                  <a:cxn ang="0">
                    <a:pos x="7" y="60"/>
                  </a:cxn>
                  <a:cxn ang="0">
                    <a:pos x="8" y="61"/>
                  </a:cxn>
                  <a:cxn ang="0">
                    <a:pos x="10" y="61"/>
                  </a:cxn>
                  <a:cxn ang="0">
                    <a:pos x="11" y="61"/>
                  </a:cxn>
                  <a:cxn ang="0">
                    <a:pos x="13" y="60"/>
                  </a:cxn>
                  <a:cxn ang="0">
                    <a:pos x="14" y="58"/>
                  </a:cxn>
                  <a:cxn ang="0">
                    <a:pos x="14" y="56"/>
                  </a:cxn>
                  <a:cxn ang="0">
                    <a:pos x="14" y="56"/>
                  </a:cxn>
                  <a:cxn ang="0">
                    <a:pos x="13" y="43"/>
                  </a:cxn>
                  <a:cxn ang="0">
                    <a:pos x="12" y="31"/>
                  </a:cxn>
                  <a:cxn ang="0">
                    <a:pos x="10" y="1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61">
                    <a:moveTo>
                      <a:pt x="10" y="4"/>
                    </a:moveTo>
                    <a:lnTo>
                      <a:pt x="10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7"/>
                    </a:lnTo>
                    <a:lnTo>
                      <a:pt x="3" y="31"/>
                    </a:lnTo>
                    <a:lnTo>
                      <a:pt x="4" y="43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6" y="58"/>
                    </a:lnTo>
                    <a:lnTo>
                      <a:pt x="7" y="60"/>
                    </a:lnTo>
                    <a:lnTo>
                      <a:pt x="8" y="61"/>
                    </a:lnTo>
                    <a:lnTo>
                      <a:pt x="10" y="61"/>
                    </a:lnTo>
                    <a:lnTo>
                      <a:pt x="11" y="61"/>
                    </a:lnTo>
                    <a:lnTo>
                      <a:pt x="13" y="60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4" y="56"/>
                    </a:lnTo>
                    <a:lnTo>
                      <a:pt x="13" y="43"/>
                    </a:lnTo>
                    <a:lnTo>
                      <a:pt x="12" y="31"/>
                    </a:lnTo>
                    <a:lnTo>
                      <a:pt x="10" y="1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2" name="Freeform 544"/>
              <p:cNvSpPr/>
              <p:nvPr/>
            </p:nvSpPr>
            <p:spPr bwMode="auto">
              <a:xfrm>
                <a:off x="5324476" y="2552700"/>
                <a:ext cx="4763" cy="3492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61"/>
                  </a:cxn>
                  <a:cxn ang="0">
                    <a:pos x="0" y="61"/>
                  </a:cxn>
                  <a:cxn ang="0">
                    <a:pos x="0" y="63"/>
                  </a:cxn>
                  <a:cxn ang="0">
                    <a:pos x="1" y="65"/>
                  </a:cxn>
                  <a:cxn ang="0">
                    <a:pos x="3" y="65"/>
                  </a:cxn>
                  <a:cxn ang="0">
                    <a:pos x="4" y="66"/>
                  </a:cxn>
                  <a:cxn ang="0">
                    <a:pos x="6" y="65"/>
                  </a:cxn>
                  <a:cxn ang="0">
                    <a:pos x="8" y="65"/>
                  </a:cxn>
                  <a:cxn ang="0">
                    <a:pos x="9" y="63"/>
                  </a:cxn>
                  <a:cxn ang="0">
                    <a:pos x="10" y="61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66">
                    <a:moveTo>
                      <a:pt x="0" y="4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1" y="65"/>
                    </a:lnTo>
                    <a:lnTo>
                      <a:pt x="3" y="65"/>
                    </a:lnTo>
                    <a:lnTo>
                      <a:pt x="4" y="66"/>
                    </a:lnTo>
                    <a:lnTo>
                      <a:pt x="6" y="65"/>
                    </a:lnTo>
                    <a:lnTo>
                      <a:pt x="8" y="65"/>
                    </a:lnTo>
                    <a:lnTo>
                      <a:pt x="9" y="63"/>
                    </a:lnTo>
                    <a:lnTo>
                      <a:pt x="10" y="61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3" name="Freeform 545"/>
              <p:cNvSpPr/>
              <p:nvPr/>
            </p:nvSpPr>
            <p:spPr bwMode="auto">
              <a:xfrm>
                <a:off x="5348288" y="2576513"/>
                <a:ext cx="7938" cy="42863"/>
              </a:xfrm>
              <a:custGeom>
                <a:avLst/>
                <a:gdLst/>
                <a:ahLst/>
                <a:cxnLst>
                  <a:cxn ang="0">
                    <a:pos x="14" y="75"/>
                  </a:cxn>
                  <a:cxn ang="0">
                    <a:pos x="14" y="75"/>
                  </a:cxn>
                  <a:cxn ang="0">
                    <a:pos x="12" y="66"/>
                  </a:cxn>
                  <a:cxn ang="0">
                    <a:pos x="12" y="58"/>
                  </a:cxn>
                  <a:cxn ang="0">
                    <a:pos x="12" y="51"/>
                  </a:cxn>
                  <a:cxn ang="0">
                    <a:pos x="11" y="43"/>
                  </a:cxn>
                  <a:cxn ang="0">
                    <a:pos x="11" y="43"/>
                  </a:cxn>
                  <a:cxn ang="0">
                    <a:pos x="10" y="33"/>
                  </a:cxn>
                  <a:cxn ang="0">
                    <a:pos x="9" y="24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3"/>
                  </a:cxn>
                  <a:cxn ang="0">
                    <a:pos x="0" y="33"/>
                  </a:cxn>
                  <a:cxn ang="0">
                    <a:pos x="1" y="38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3" y="46"/>
                  </a:cxn>
                  <a:cxn ang="0">
                    <a:pos x="3" y="50"/>
                  </a:cxn>
                  <a:cxn ang="0">
                    <a:pos x="3" y="59"/>
                  </a:cxn>
                  <a:cxn ang="0">
                    <a:pos x="4" y="69"/>
                  </a:cxn>
                  <a:cxn ang="0">
                    <a:pos x="4" y="73"/>
                  </a:cxn>
                  <a:cxn ang="0">
                    <a:pos x="5" y="77"/>
                  </a:cxn>
                  <a:cxn ang="0">
                    <a:pos x="5" y="77"/>
                  </a:cxn>
                  <a:cxn ang="0">
                    <a:pos x="6" y="79"/>
                  </a:cxn>
                  <a:cxn ang="0">
                    <a:pos x="8" y="80"/>
                  </a:cxn>
                  <a:cxn ang="0">
                    <a:pos x="11" y="80"/>
                  </a:cxn>
                  <a:cxn ang="0">
                    <a:pos x="13" y="79"/>
                  </a:cxn>
                  <a:cxn ang="0">
                    <a:pos x="14" y="78"/>
                  </a:cxn>
                  <a:cxn ang="0">
                    <a:pos x="14" y="77"/>
                  </a:cxn>
                  <a:cxn ang="0">
                    <a:pos x="14" y="75"/>
                  </a:cxn>
                  <a:cxn ang="0">
                    <a:pos x="14" y="75"/>
                  </a:cxn>
                </a:cxnLst>
                <a:rect l="0" t="0" r="r" b="b"/>
                <a:pathLst>
                  <a:path w="14" h="80">
                    <a:moveTo>
                      <a:pt x="14" y="75"/>
                    </a:moveTo>
                    <a:lnTo>
                      <a:pt x="14" y="75"/>
                    </a:lnTo>
                    <a:lnTo>
                      <a:pt x="12" y="66"/>
                    </a:lnTo>
                    <a:lnTo>
                      <a:pt x="12" y="58"/>
                    </a:lnTo>
                    <a:lnTo>
                      <a:pt x="12" y="51"/>
                    </a:lnTo>
                    <a:lnTo>
                      <a:pt x="11" y="43"/>
                    </a:lnTo>
                    <a:lnTo>
                      <a:pt x="11" y="43"/>
                    </a:lnTo>
                    <a:lnTo>
                      <a:pt x="10" y="33"/>
                    </a:lnTo>
                    <a:lnTo>
                      <a:pt x="9" y="2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3"/>
                    </a:lnTo>
                    <a:lnTo>
                      <a:pt x="0" y="33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3" y="46"/>
                    </a:lnTo>
                    <a:lnTo>
                      <a:pt x="3" y="50"/>
                    </a:lnTo>
                    <a:lnTo>
                      <a:pt x="3" y="59"/>
                    </a:lnTo>
                    <a:lnTo>
                      <a:pt x="4" y="69"/>
                    </a:lnTo>
                    <a:lnTo>
                      <a:pt x="4" y="73"/>
                    </a:lnTo>
                    <a:lnTo>
                      <a:pt x="5" y="77"/>
                    </a:lnTo>
                    <a:lnTo>
                      <a:pt x="5" y="77"/>
                    </a:lnTo>
                    <a:lnTo>
                      <a:pt x="6" y="79"/>
                    </a:lnTo>
                    <a:lnTo>
                      <a:pt x="8" y="80"/>
                    </a:lnTo>
                    <a:lnTo>
                      <a:pt x="11" y="80"/>
                    </a:lnTo>
                    <a:lnTo>
                      <a:pt x="13" y="79"/>
                    </a:lnTo>
                    <a:lnTo>
                      <a:pt x="14" y="78"/>
                    </a:lnTo>
                    <a:lnTo>
                      <a:pt x="14" y="77"/>
                    </a:lnTo>
                    <a:lnTo>
                      <a:pt x="14" y="75"/>
                    </a:lnTo>
                    <a:lnTo>
                      <a:pt x="1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4" name="Freeform 546"/>
              <p:cNvSpPr/>
              <p:nvPr/>
            </p:nvSpPr>
            <p:spPr bwMode="auto">
              <a:xfrm>
                <a:off x="5380038" y="2606675"/>
                <a:ext cx="11113" cy="34925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2" y="19"/>
                  </a:cxn>
                  <a:cxn ang="0">
                    <a:pos x="6" y="33"/>
                  </a:cxn>
                  <a:cxn ang="0">
                    <a:pos x="11" y="47"/>
                  </a:cxn>
                  <a:cxn ang="0">
                    <a:pos x="13" y="54"/>
                  </a:cxn>
                  <a:cxn ang="0">
                    <a:pos x="13" y="61"/>
                  </a:cxn>
                  <a:cxn ang="0">
                    <a:pos x="13" y="61"/>
                  </a:cxn>
                  <a:cxn ang="0">
                    <a:pos x="14" y="63"/>
                  </a:cxn>
                  <a:cxn ang="0">
                    <a:pos x="15" y="65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20" y="65"/>
                  </a:cxn>
                  <a:cxn ang="0">
                    <a:pos x="21" y="65"/>
                  </a:cxn>
                  <a:cxn ang="0">
                    <a:pos x="22" y="63"/>
                  </a:cxn>
                  <a:cxn ang="0">
                    <a:pos x="23" y="61"/>
                  </a:cxn>
                  <a:cxn ang="0">
                    <a:pos x="23" y="61"/>
                  </a:cxn>
                  <a:cxn ang="0">
                    <a:pos x="22" y="54"/>
                  </a:cxn>
                  <a:cxn ang="0">
                    <a:pos x="20" y="47"/>
                  </a:cxn>
                  <a:cxn ang="0">
                    <a:pos x="16" y="33"/>
                  </a:cxn>
                  <a:cxn ang="0">
                    <a:pos x="11" y="19"/>
                  </a:cxn>
                  <a:cxn ang="0">
                    <a:pos x="9" y="12"/>
                  </a:cxn>
                  <a:cxn ang="0">
                    <a:pos x="9" y="4"/>
                  </a:cxn>
                  <a:cxn ang="0">
                    <a:pos x="9" y="4"/>
                  </a:cxn>
                </a:cxnLst>
                <a:rect l="0" t="0" r="r" b="b"/>
                <a:pathLst>
                  <a:path w="23" h="66">
                    <a:moveTo>
                      <a:pt x="9" y="4"/>
                    </a:move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2" y="19"/>
                    </a:lnTo>
                    <a:lnTo>
                      <a:pt x="6" y="33"/>
                    </a:lnTo>
                    <a:lnTo>
                      <a:pt x="11" y="47"/>
                    </a:lnTo>
                    <a:lnTo>
                      <a:pt x="13" y="54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14" y="63"/>
                    </a:lnTo>
                    <a:lnTo>
                      <a:pt x="15" y="65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20" y="65"/>
                    </a:lnTo>
                    <a:lnTo>
                      <a:pt x="21" y="65"/>
                    </a:lnTo>
                    <a:lnTo>
                      <a:pt x="22" y="63"/>
                    </a:lnTo>
                    <a:lnTo>
                      <a:pt x="23" y="61"/>
                    </a:lnTo>
                    <a:lnTo>
                      <a:pt x="23" y="61"/>
                    </a:lnTo>
                    <a:lnTo>
                      <a:pt x="22" y="54"/>
                    </a:lnTo>
                    <a:lnTo>
                      <a:pt x="20" y="47"/>
                    </a:lnTo>
                    <a:lnTo>
                      <a:pt x="16" y="33"/>
                    </a:lnTo>
                    <a:lnTo>
                      <a:pt x="11" y="19"/>
                    </a:lnTo>
                    <a:lnTo>
                      <a:pt x="9" y="12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5" name="Freeform 547"/>
              <p:cNvSpPr/>
              <p:nvPr/>
            </p:nvSpPr>
            <p:spPr bwMode="auto">
              <a:xfrm>
                <a:off x="5411788" y="2632075"/>
                <a:ext cx="9525" cy="44450"/>
              </a:xfrm>
              <a:custGeom>
                <a:avLst/>
                <a:gdLst/>
                <a:ahLst/>
                <a:cxnLst>
                  <a:cxn ang="0">
                    <a:pos x="18" y="78"/>
                  </a:cxn>
                  <a:cxn ang="0">
                    <a:pos x="18" y="78"/>
                  </a:cxn>
                  <a:cxn ang="0">
                    <a:pos x="16" y="71"/>
                  </a:cxn>
                  <a:cxn ang="0">
                    <a:pos x="15" y="63"/>
                  </a:cxn>
                  <a:cxn ang="0">
                    <a:pos x="14" y="46"/>
                  </a:cxn>
                  <a:cxn ang="0">
                    <a:pos x="14" y="46"/>
                  </a:cxn>
                  <a:cxn ang="0">
                    <a:pos x="13" y="41"/>
                  </a:cxn>
                  <a:cxn ang="0">
                    <a:pos x="12" y="36"/>
                  </a:cxn>
                  <a:cxn ang="0">
                    <a:pos x="10" y="25"/>
                  </a:cxn>
                  <a:cxn ang="0">
                    <a:pos x="10" y="25"/>
                  </a:cxn>
                  <a:cxn ang="0">
                    <a:pos x="9" y="14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3"/>
                  </a:cxn>
                  <a:cxn ang="0">
                    <a:pos x="2" y="33"/>
                  </a:cxn>
                  <a:cxn ang="0">
                    <a:pos x="3" y="42"/>
                  </a:cxn>
                  <a:cxn ang="0">
                    <a:pos x="3" y="42"/>
                  </a:cxn>
                  <a:cxn ang="0">
                    <a:pos x="5" y="52"/>
                  </a:cxn>
                  <a:cxn ang="0">
                    <a:pos x="6" y="62"/>
                  </a:cxn>
                  <a:cxn ang="0">
                    <a:pos x="7" y="72"/>
                  </a:cxn>
                  <a:cxn ang="0">
                    <a:pos x="10" y="81"/>
                  </a:cxn>
                  <a:cxn ang="0">
                    <a:pos x="10" y="81"/>
                  </a:cxn>
                  <a:cxn ang="0">
                    <a:pos x="11" y="82"/>
                  </a:cxn>
                  <a:cxn ang="0">
                    <a:pos x="12" y="83"/>
                  </a:cxn>
                  <a:cxn ang="0">
                    <a:pos x="16" y="84"/>
                  </a:cxn>
                  <a:cxn ang="0">
                    <a:pos x="17" y="83"/>
                  </a:cxn>
                  <a:cxn ang="0">
                    <a:pos x="18" y="82"/>
                  </a:cxn>
                  <a:cxn ang="0">
                    <a:pos x="19" y="80"/>
                  </a:cxn>
                  <a:cxn ang="0">
                    <a:pos x="18" y="78"/>
                  </a:cxn>
                  <a:cxn ang="0">
                    <a:pos x="18" y="78"/>
                  </a:cxn>
                </a:cxnLst>
                <a:rect l="0" t="0" r="r" b="b"/>
                <a:pathLst>
                  <a:path w="19" h="84">
                    <a:moveTo>
                      <a:pt x="18" y="78"/>
                    </a:moveTo>
                    <a:lnTo>
                      <a:pt x="18" y="78"/>
                    </a:lnTo>
                    <a:lnTo>
                      <a:pt x="16" y="71"/>
                    </a:lnTo>
                    <a:lnTo>
                      <a:pt x="15" y="63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3" y="41"/>
                    </a:lnTo>
                    <a:lnTo>
                      <a:pt x="12" y="36"/>
                    </a:lnTo>
                    <a:lnTo>
                      <a:pt x="10" y="25"/>
                    </a:lnTo>
                    <a:lnTo>
                      <a:pt x="10" y="25"/>
                    </a:lnTo>
                    <a:lnTo>
                      <a:pt x="9" y="1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3"/>
                    </a:lnTo>
                    <a:lnTo>
                      <a:pt x="2" y="33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5" y="52"/>
                    </a:lnTo>
                    <a:lnTo>
                      <a:pt x="6" y="62"/>
                    </a:lnTo>
                    <a:lnTo>
                      <a:pt x="7" y="72"/>
                    </a:lnTo>
                    <a:lnTo>
                      <a:pt x="10" y="81"/>
                    </a:lnTo>
                    <a:lnTo>
                      <a:pt x="10" y="81"/>
                    </a:lnTo>
                    <a:lnTo>
                      <a:pt x="11" y="82"/>
                    </a:lnTo>
                    <a:lnTo>
                      <a:pt x="12" y="83"/>
                    </a:lnTo>
                    <a:lnTo>
                      <a:pt x="16" y="84"/>
                    </a:lnTo>
                    <a:lnTo>
                      <a:pt x="17" y="83"/>
                    </a:lnTo>
                    <a:lnTo>
                      <a:pt x="18" y="82"/>
                    </a:lnTo>
                    <a:lnTo>
                      <a:pt x="19" y="80"/>
                    </a:lnTo>
                    <a:lnTo>
                      <a:pt x="18" y="78"/>
                    </a:lnTo>
                    <a:lnTo>
                      <a:pt x="18" y="7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6" name="Freeform 548"/>
              <p:cNvSpPr/>
              <p:nvPr/>
            </p:nvSpPr>
            <p:spPr bwMode="auto">
              <a:xfrm>
                <a:off x="5434013" y="2662238"/>
                <a:ext cx="15875" cy="47625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2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15"/>
                  </a:cxn>
                  <a:cxn ang="0">
                    <a:pos x="3" y="25"/>
                  </a:cxn>
                  <a:cxn ang="0">
                    <a:pos x="9" y="45"/>
                  </a:cxn>
                  <a:cxn ang="0">
                    <a:pos x="15" y="65"/>
                  </a:cxn>
                  <a:cxn ang="0">
                    <a:pos x="17" y="75"/>
                  </a:cxn>
                  <a:cxn ang="0">
                    <a:pos x="19" y="85"/>
                  </a:cxn>
                  <a:cxn ang="0">
                    <a:pos x="19" y="85"/>
                  </a:cxn>
                  <a:cxn ang="0">
                    <a:pos x="19" y="87"/>
                  </a:cxn>
                  <a:cxn ang="0">
                    <a:pos x="21" y="88"/>
                  </a:cxn>
                  <a:cxn ang="0">
                    <a:pos x="22" y="89"/>
                  </a:cxn>
                  <a:cxn ang="0">
                    <a:pos x="24" y="90"/>
                  </a:cxn>
                  <a:cxn ang="0">
                    <a:pos x="25" y="89"/>
                  </a:cxn>
                  <a:cxn ang="0">
                    <a:pos x="27" y="88"/>
                  </a:cxn>
                  <a:cxn ang="0">
                    <a:pos x="28" y="87"/>
                  </a:cxn>
                  <a:cxn ang="0">
                    <a:pos x="28" y="85"/>
                  </a:cxn>
                  <a:cxn ang="0">
                    <a:pos x="28" y="85"/>
                  </a:cxn>
                  <a:cxn ang="0">
                    <a:pos x="27" y="75"/>
                  </a:cxn>
                  <a:cxn ang="0">
                    <a:pos x="25" y="65"/>
                  </a:cxn>
                  <a:cxn ang="0">
                    <a:pos x="19" y="45"/>
                  </a:cxn>
                  <a:cxn ang="0">
                    <a:pos x="12" y="25"/>
                  </a:cxn>
                  <a:cxn ang="0">
                    <a:pos x="10" y="15"/>
                  </a:cxn>
                  <a:cxn ang="0">
                    <a:pos x="9" y="5"/>
                  </a:cxn>
                  <a:cxn ang="0">
                    <a:pos x="9" y="5"/>
                  </a:cxn>
                </a:cxnLst>
                <a:rect l="0" t="0" r="r" b="b"/>
                <a:pathLst>
                  <a:path w="28" h="90">
                    <a:moveTo>
                      <a:pt x="9" y="5"/>
                    </a:moveTo>
                    <a:lnTo>
                      <a:pt x="9" y="5"/>
                    </a:lnTo>
                    <a:lnTo>
                      <a:pt x="8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15"/>
                    </a:lnTo>
                    <a:lnTo>
                      <a:pt x="3" y="25"/>
                    </a:lnTo>
                    <a:lnTo>
                      <a:pt x="9" y="45"/>
                    </a:lnTo>
                    <a:lnTo>
                      <a:pt x="15" y="65"/>
                    </a:lnTo>
                    <a:lnTo>
                      <a:pt x="17" y="7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7"/>
                    </a:lnTo>
                    <a:lnTo>
                      <a:pt x="21" y="88"/>
                    </a:lnTo>
                    <a:lnTo>
                      <a:pt x="22" y="89"/>
                    </a:lnTo>
                    <a:lnTo>
                      <a:pt x="24" y="90"/>
                    </a:lnTo>
                    <a:lnTo>
                      <a:pt x="25" y="89"/>
                    </a:lnTo>
                    <a:lnTo>
                      <a:pt x="27" y="88"/>
                    </a:lnTo>
                    <a:lnTo>
                      <a:pt x="28" y="87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27" y="75"/>
                    </a:lnTo>
                    <a:lnTo>
                      <a:pt x="25" y="65"/>
                    </a:lnTo>
                    <a:lnTo>
                      <a:pt x="19" y="45"/>
                    </a:lnTo>
                    <a:lnTo>
                      <a:pt x="12" y="25"/>
                    </a:lnTo>
                    <a:lnTo>
                      <a:pt x="10" y="15"/>
                    </a:lnTo>
                    <a:lnTo>
                      <a:pt x="9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7" name="Freeform 549"/>
              <p:cNvSpPr/>
              <p:nvPr/>
            </p:nvSpPr>
            <p:spPr bwMode="auto">
              <a:xfrm>
                <a:off x="5467351" y="2697163"/>
                <a:ext cx="6350" cy="44450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3"/>
                  </a:cxn>
                  <a:cxn ang="0">
                    <a:pos x="3" y="42"/>
                  </a:cxn>
                  <a:cxn ang="0">
                    <a:pos x="4" y="61"/>
                  </a:cxn>
                  <a:cxn ang="0">
                    <a:pos x="5" y="80"/>
                  </a:cxn>
                  <a:cxn ang="0">
                    <a:pos x="5" y="80"/>
                  </a:cxn>
                  <a:cxn ang="0">
                    <a:pos x="5" y="82"/>
                  </a:cxn>
                  <a:cxn ang="0">
                    <a:pos x="6" y="83"/>
                  </a:cxn>
                  <a:cxn ang="0">
                    <a:pos x="8" y="84"/>
                  </a:cxn>
                  <a:cxn ang="0">
                    <a:pos x="9" y="84"/>
                  </a:cxn>
                  <a:cxn ang="0">
                    <a:pos x="11" y="84"/>
                  </a:cxn>
                  <a:cxn ang="0">
                    <a:pos x="13" y="83"/>
                  </a:cxn>
                  <a:cxn ang="0">
                    <a:pos x="14" y="82"/>
                  </a:cxn>
                  <a:cxn ang="0">
                    <a:pos x="14" y="80"/>
                  </a:cxn>
                  <a:cxn ang="0">
                    <a:pos x="14" y="80"/>
                  </a:cxn>
                  <a:cxn ang="0">
                    <a:pos x="13" y="61"/>
                  </a:cxn>
                  <a:cxn ang="0">
                    <a:pos x="12" y="42"/>
                  </a:cxn>
                  <a:cxn ang="0">
                    <a:pos x="10" y="23"/>
                  </a:cxn>
                  <a:cxn ang="0">
                    <a:pos x="9" y="4"/>
                  </a:cxn>
                  <a:cxn ang="0">
                    <a:pos x="9" y="4"/>
                  </a:cxn>
                </a:cxnLst>
                <a:rect l="0" t="0" r="r" b="b"/>
                <a:pathLst>
                  <a:path w="14" h="84">
                    <a:moveTo>
                      <a:pt x="9" y="4"/>
                    </a:moveTo>
                    <a:lnTo>
                      <a:pt x="9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3"/>
                    </a:lnTo>
                    <a:lnTo>
                      <a:pt x="3" y="42"/>
                    </a:lnTo>
                    <a:lnTo>
                      <a:pt x="4" y="61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5" y="82"/>
                    </a:lnTo>
                    <a:lnTo>
                      <a:pt x="6" y="83"/>
                    </a:lnTo>
                    <a:lnTo>
                      <a:pt x="8" y="84"/>
                    </a:lnTo>
                    <a:lnTo>
                      <a:pt x="9" y="84"/>
                    </a:lnTo>
                    <a:lnTo>
                      <a:pt x="11" y="84"/>
                    </a:lnTo>
                    <a:lnTo>
                      <a:pt x="13" y="83"/>
                    </a:lnTo>
                    <a:lnTo>
                      <a:pt x="14" y="82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3" y="61"/>
                    </a:lnTo>
                    <a:lnTo>
                      <a:pt x="12" y="42"/>
                    </a:lnTo>
                    <a:lnTo>
                      <a:pt x="10" y="23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8" name="Freeform 550"/>
              <p:cNvSpPr/>
              <p:nvPr/>
            </p:nvSpPr>
            <p:spPr bwMode="auto">
              <a:xfrm>
                <a:off x="5494338" y="2727325"/>
                <a:ext cx="7938" cy="31750"/>
              </a:xfrm>
              <a:custGeom>
                <a:avLst/>
                <a:gdLst/>
                <a:ahLst/>
                <a:cxnLst>
                  <a:cxn ang="0">
                    <a:pos x="14" y="55"/>
                  </a:cxn>
                  <a:cxn ang="0">
                    <a:pos x="14" y="55"/>
                  </a:cxn>
                  <a:cxn ang="0">
                    <a:pos x="11" y="49"/>
                  </a:cxn>
                  <a:cxn ang="0">
                    <a:pos x="10" y="43"/>
                  </a:cxn>
                  <a:cxn ang="0">
                    <a:pos x="9" y="37"/>
                  </a:cxn>
                  <a:cxn ang="0">
                    <a:pos x="9" y="3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0" y="19"/>
                  </a:cxn>
                  <a:cxn ang="0">
                    <a:pos x="0" y="32"/>
                  </a:cxn>
                  <a:cxn ang="0">
                    <a:pos x="0" y="40"/>
                  </a:cxn>
                  <a:cxn ang="0">
                    <a:pos x="1" y="47"/>
                  </a:cxn>
                  <a:cxn ang="0">
                    <a:pos x="3" y="53"/>
                  </a:cxn>
                  <a:cxn ang="0">
                    <a:pos x="6" y="59"/>
                  </a:cxn>
                  <a:cxn ang="0">
                    <a:pos x="6" y="59"/>
                  </a:cxn>
                  <a:cxn ang="0">
                    <a:pos x="7" y="61"/>
                  </a:cxn>
                  <a:cxn ang="0">
                    <a:pos x="9" y="61"/>
                  </a:cxn>
                  <a:cxn ang="0">
                    <a:pos x="11" y="61"/>
                  </a:cxn>
                  <a:cxn ang="0">
                    <a:pos x="12" y="61"/>
                  </a:cxn>
                  <a:cxn ang="0">
                    <a:pos x="13" y="60"/>
                  </a:cxn>
                  <a:cxn ang="0">
                    <a:pos x="14" y="58"/>
                  </a:cxn>
                  <a:cxn ang="0">
                    <a:pos x="15" y="57"/>
                  </a:cxn>
                  <a:cxn ang="0">
                    <a:pos x="14" y="55"/>
                  </a:cxn>
                  <a:cxn ang="0">
                    <a:pos x="14" y="55"/>
                  </a:cxn>
                </a:cxnLst>
                <a:rect l="0" t="0" r="r" b="b"/>
                <a:pathLst>
                  <a:path w="15" h="61">
                    <a:moveTo>
                      <a:pt x="14" y="55"/>
                    </a:moveTo>
                    <a:lnTo>
                      <a:pt x="14" y="55"/>
                    </a:lnTo>
                    <a:lnTo>
                      <a:pt x="11" y="49"/>
                    </a:lnTo>
                    <a:lnTo>
                      <a:pt x="10" y="43"/>
                    </a:lnTo>
                    <a:lnTo>
                      <a:pt x="9" y="37"/>
                    </a:lnTo>
                    <a:lnTo>
                      <a:pt x="9" y="3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19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59"/>
                    </a:lnTo>
                    <a:lnTo>
                      <a:pt x="6" y="59"/>
                    </a:lnTo>
                    <a:lnTo>
                      <a:pt x="7" y="61"/>
                    </a:lnTo>
                    <a:lnTo>
                      <a:pt x="9" y="61"/>
                    </a:lnTo>
                    <a:lnTo>
                      <a:pt x="11" y="61"/>
                    </a:lnTo>
                    <a:lnTo>
                      <a:pt x="12" y="61"/>
                    </a:lnTo>
                    <a:lnTo>
                      <a:pt x="13" y="60"/>
                    </a:lnTo>
                    <a:lnTo>
                      <a:pt x="14" y="58"/>
                    </a:lnTo>
                    <a:lnTo>
                      <a:pt x="15" y="57"/>
                    </a:lnTo>
                    <a:lnTo>
                      <a:pt x="14" y="55"/>
                    </a:lnTo>
                    <a:lnTo>
                      <a:pt x="14" y="5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09" name="Freeform 551"/>
              <p:cNvSpPr/>
              <p:nvPr/>
            </p:nvSpPr>
            <p:spPr bwMode="auto">
              <a:xfrm>
                <a:off x="5521326" y="2744788"/>
                <a:ext cx="11113" cy="39688"/>
              </a:xfrm>
              <a:custGeom>
                <a:avLst/>
                <a:gdLst/>
                <a:ahLst/>
                <a:cxnLst>
                  <a:cxn ang="0">
                    <a:pos x="19" y="71"/>
                  </a:cxn>
                  <a:cxn ang="0">
                    <a:pos x="19" y="71"/>
                  </a:cxn>
                  <a:cxn ang="0">
                    <a:pos x="18" y="63"/>
                  </a:cxn>
                  <a:cxn ang="0">
                    <a:pos x="17" y="56"/>
                  </a:cxn>
                  <a:cxn ang="0">
                    <a:pos x="17" y="49"/>
                  </a:cxn>
                  <a:cxn ang="0">
                    <a:pos x="17" y="42"/>
                  </a:cxn>
                  <a:cxn ang="0">
                    <a:pos x="17" y="42"/>
                  </a:cxn>
                  <a:cxn ang="0">
                    <a:pos x="15" y="32"/>
                  </a:cxn>
                  <a:cxn ang="0">
                    <a:pos x="13" y="24"/>
                  </a:cxn>
                  <a:cxn ang="0">
                    <a:pos x="11" y="15"/>
                  </a:cxn>
                  <a:cxn ang="0">
                    <a:pos x="9" y="6"/>
                  </a:cxn>
                  <a:cxn ang="0">
                    <a:pos x="9" y="6"/>
                  </a:cxn>
                  <a:cxn ang="0">
                    <a:pos x="9" y="4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" y="14"/>
                  </a:cxn>
                  <a:cxn ang="0">
                    <a:pos x="2" y="22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7" y="48"/>
                  </a:cxn>
                  <a:cxn ang="0">
                    <a:pos x="7" y="56"/>
                  </a:cxn>
                  <a:cxn ang="0">
                    <a:pos x="8" y="64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12" y="75"/>
                  </a:cxn>
                  <a:cxn ang="0">
                    <a:pos x="13" y="76"/>
                  </a:cxn>
                  <a:cxn ang="0">
                    <a:pos x="17" y="76"/>
                  </a:cxn>
                  <a:cxn ang="0">
                    <a:pos x="18" y="75"/>
                  </a:cxn>
                  <a:cxn ang="0">
                    <a:pos x="19" y="74"/>
                  </a:cxn>
                  <a:cxn ang="0">
                    <a:pos x="20" y="73"/>
                  </a:cxn>
                  <a:cxn ang="0">
                    <a:pos x="19" y="71"/>
                  </a:cxn>
                  <a:cxn ang="0">
                    <a:pos x="19" y="71"/>
                  </a:cxn>
                </a:cxnLst>
                <a:rect l="0" t="0" r="r" b="b"/>
                <a:pathLst>
                  <a:path w="20" h="76">
                    <a:moveTo>
                      <a:pt x="19" y="71"/>
                    </a:moveTo>
                    <a:lnTo>
                      <a:pt x="19" y="71"/>
                    </a:lnTo>
                    <a:lnTo>
                      <a:pt x="18" y="63"/>
                    </a:lnTo>
                    <a:lnTo>
                      <a:pt x="17" y="56"/>
                    </a:lnTo>
                    <a:lnTo>
                      <a:pt x="17" y="49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15" y="32"/>
                    </a:lnTo>
                    <a:lnTo>
                      <a:pt x="13" y="24"/>
                    </a:lnTo>
                    <a:lnTo>
                      <a:pt x="11" y="15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14"/>
                    </a:lnTo>
                    <a:lnTo>
                      <a:pt x="2" y="22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7" y="48"/>
                    </a:lnTo>
                    <a:lnTo>
                      <a:pt x="7" y="56"/>
                    </a:lnTo>
                    <a:lnTo>
                      <a:pt x="8" y="64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2" y="75"/>
                    </a:lnTo>
                    <a:lnTo>
                      <a:pt x="13" y="76"/>
                    </a:lnTo>
                    <a:lnTo>
                      <a:pt x="17" y="76"/>
                    </a:lnTo>
                    <a:lnTo>
                      <a:pt x="18" y="75"/>
                    </a:lnTo>
                    <a:lnTo>
                      <a:pt x="19" y="74"/>
                    </a:lnTo>
                    <a:lnTo>
                      <a:pt x="20" y="73"/>
                    </a:lnTo>
                    <a:lnTo>
                      <a:pt x="19" y="71"/>
                    </a:lnTo>
                    <a:lnTo>
                      <a:pt x="19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0" name="Freeform 552"/>
              <p:cNvSpPr/>
              <p:nvPr/>
            </p:nvSpPr>
            <p:spPr bwMode="auto">
              <a:xfrm>
                <a:off x="5551488" y="2767013"/>
                <a:ext cx="12700" cy="34925"/>
              </a:xfrm>
              <a:custGeom>
                <a:avLst/>
                <a:gdLst/>
                <a:ahLst/>
                <a:cxnLst>
                  <a:cxn ang="0">
                    <a:pos x="24" y="61"/>
                  </a:cxn>
                  <a:cxn ang="0">
                    <a:pos x="24" y="61"/>
                  </a:cxn>
                  <a:cxn ang="0">
                    <a:pos x="21" y="46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17" y="26"/>
                  </a:cxn>
                  <a:cxn ang="0">
                    <a:pos x="13" y="18"/>
                  </a:cxn>
                  <a:cxn ang="0">
                    <a:pos x="11" y="1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11"/>
                  </a:cxn>
                  <a:cxn ang="0">
                    <a:pos x="3" y="16"/>
                  </a:cxn>
                  <a:cxn ang="0">
                    <a:pos x="6" y="23"/>
                  </a:cxn>
                  <a:cxn ang="0">
                    <a:pos x="8" y="29"/>
                  </a:cxn>
                  <a:cxn ang="0">
                    <a:pos x="8" y="29"/>
                  </a:cxn>
                  <a:cxn ang="0">
                    <a:pos x="11" y="45"/>
                  </a:cxn>
                  <a:cxn ang="0">
                    <a:pos x="12" y="55"/>
                  </a:cxn>
                  <a:cxn ang="0">
                    <a:pos x="14" y="63"/>
                  </a:cxn>
                  <a:cxn ang="0">
                    <a:pos x="14" y="63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6"/>
                  </a:cxn>
                  <a:cxn ang="0">
                    <a:pos x="24" y="64"/>
                  </a:cxn>
                  <a:cxn ang="0">
                    <a:pos x="24" y="63"/>
                  </a:cxn>
                  <a:cxn ang="0">
                    <a:pos x="24" y="61"/>
                  </a:cxn>
                  <a:cxn ang="0">
                    <a:pos x="24" y="61"/>
                  </a:cxn>
                </a:cxnLst>
                <a:rect l="0" t="0" r="r" b="b"/>
                <a:pathLst>
                  <a:path w="24" h="66">
                    <a:moveTo>
                      <a:pt x="24" y="61"/>
                    </a:moveTo>
                    <a:lnTo>
                      <a:pt x="24" y="61"/>
                    </a:lnTo>
                    <a:lnTo>
                      <a:pt x="21" y="46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17" y="26"/>
                    </a:lnTo>
                    <a:lnTo>
                      <a:pt x="13" y="18"/>
                    </a:lnTo>
                    <a:lnTo>
                      <a:pt x="11" y="1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11"/>
                    </a:lnTo>
                    <a:lnTo>
                      <a:pt x="3" y="16"/>
                    </a:lnTo>
                    <a:lnTo>
                      <a:pt x="6" y="23"/>
                    </a:lnTo>
                    <a:lnTo>
                      <a:pt x="8" y="29"/>
                    </a:lnTo>
                    <a:lnTo>
                      <a:pt x="8" y="29"/>
                    </a:lnTo>
                    <a:lnTo>
                      <a:pt x="11" y="45"/>
                    </a:lnTo>
                    <a:lnTo>
                      <a:pt x="12" y="55"/>
                    </a:lnTo>
                    <a:lnTo>
                      <a:pt x="14" y="63"/>
                    </a:lnTo>
                    <a:lnTo>
                      <a:pt x="14" y="63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6"/>
                    </a:lnTo>
                    <a:lnTo>
                      <a:pt x="24" y="64"/>
                    </a:lnTo>
                    <a:lnTo>
                      <a:pt x="24" y="63"/>
                    </a:lnTo>
                    <a:lnTo>
                      <a:pt x="24" y="61"/>
                    </a:lnTo>
                    <a:lnTo>
                      <a:pt x="24" y="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1" name="Freeform 553"/>
              <p:cNvSpPr/>
              <p:nvPr/>
            </p:nvSpPr>
            <p:spPr bwMode="auto">
              <a:xfrm>
                <a:off x="5586413" y="2774950"/>
                <a:ext cx="7938" cy="31750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5" y="10"/>
                  </a:cxn>
                  <a:cxn ang="0">
                    <a:pos x="4" y="16"/>
                  </a:cxn>
                  <a:cxn ang="0">
                    <a:pos x="2" y="30"/>
                  </a:cxn>
                  <a:cxn ang="0">
                    <a:pos x="2" y="30"/>
                  </a:cxn>
                  <a:cxn ang="0">
                    <a:pos x="0" y="45"/>
                  </a:cxn>
                  <a:cxn ang="0">
                    <a:pos x="1" y="52"/>
                  </a:cxn>
                  <a:cxn ang="0">
                    <a:pos x="3" y="58"/>
                  </a:cxn>
                  <a:cxn ang="0">
                    <a:pos x="3" y="58"/>
                  </a:cxn>
                  <a:cxn ang="0">
                    <a:pos x="4" y="60"/>
                  </a:cxn>
                  <a:cxn ang="0">
                    <a:pos x="5" y="61"/>
                  </a:cxn>
                  <a:cxn ang="0">
                    <a:pos x="9" y="61"/>
                  </a:cxn>
                  <a:cxn ang="0">
                    <a:pos x="10" y="61"/>
                  </a:cxn>
                  <a:cxn ang="0">
                    <a:pos x="11" y="59"/>
                  </a:cxn>
                  <a:cxn ang="0">
                    <a:pos x="12" y="58"/>
                  </a:cxn>
                  <a:cxn ang="0">
                    <a:pos x="12" y="56"/>
                  </a:cxn>
                  <a:cxn ang="0">
                    <a:pos x="12" y="56"/>
                  </a:cxn>
                  <a:cxn ang="0">
                    <a:pos x="10" y="51"/>
                  </a:cxn>
                  <a:cxn ang="0">
                    <a:pos x="9" y="45"/>
                  </a:cxn>
                  <a:cxn ang="0">
                    <a:pos x="9" y="38"/>
                  </a:cxn>
                  <a:cxn ang="0">
                    <a:pos x="10" y="31"/>
                  </a:cxn>
                  <a:cxn ang="0">
                    <a:pos x="12" y="19"/>
                  </a:cxn>
                  <a:cxn ang="0">
                    <a:pos x="17" y="7"/>
                  </a:cxn>
                  <a:cxn ang="0">
                    <a:pos x="17" y="7"/>
                  </a:cxn>
                  <a:cxn ang="0">
                    <a:pos x="17" y="5"/>
                  </a:cxn>
                  <a:cxn ang="0">
                    <a:pos x="17" y="3"/>
                  </a:cxn>
                  <a:cxn ang="0">
                    <a:pos x="15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7" h="61">
                    <a:moveTo>
                      <a:pt x="8" y="2"/>
                    </a:moveTo>
                    <a:lnTo>
                      <a:pt x="8" y="2"/>
                    </a:lnTo>
                    <a:lnTo>
                      <a:pt x="5" y="10"/>
                    </a:lnTo>
                    <a:lnTo>
                      <a:pt x="4" y="16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45"/>
                    </a:lnTo>
                    <a:lnTo>
                      <a:pt x="1" y="52"/>
                    </a:lnTo>
                    <a:lnTo>
                      <a:pt x="3" y="58"/>
                    </a:lnTo>
                    <a:lnTo>
                      <a:pt x="3" y="58"/>
                    </a:lnTo>
                    <a:lnTo>
                      <a:pt x="4" y="60"/>
                    </a:lnTo>
                    <a:lnTo>
                      <a:pt x="5" y="61"/>
                    </a:lnTo>
                    <a:lnTo>
                      <a:pt x="9" y="61"/>
                    </a:lnTo>
                    <a:lnTo>
                      <a:pt x="10" y="61"/>
                    </a:lnTo>
                    <a:lnTo>
                      <a:pt x="11" y="59"/>
                    </a:lnTo>
                    <a:lnTo>
                      <a:pt x="12" y="5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0" y="51"/>
                    </a:lnTo>
                    <a:lnTo>
                      <a:pt x="9" y="45"/>
                    </a:lnTo>
                    <a:lnTo>
                      <a:pt x="9" y="38"/>
                    </a:lnTo>
                    <a:lnTo>
                      <a:pt x="10" y="31"/>
                    </a:lnTo>
                    <a:lnTo>
                      <a:pt x="12" y="19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2" name="Freeform 554"/>
              <p:cNvSpPr/>
              <p:nvPr/>
            </p:nvSpPr>
            <p:spPr bwMode="auto">
              <a:xfrm>
                <a:off x="5616576" y="2774950"/>
                <a:ext cx="6350" cy="42863"/>
              </a:xfrm>
              <a:custGeom>
                <a:avLst/>
                <a:gdLst/>
                <a:ahLst/>
                <a:cxnLst>
                  <a:cxn ang="0">
                    <a:pos x="11" y="42"/>
                  </a:cxn>
                  <a:cxn ang="0">
                    <a:pos x="11" y="42"/>
                  </a:cxn>
                  <a:cxn ang="0">
                    <a:pos x="11" y="23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0" y="3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1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25"/>
                  </a:cxn>
                  <a:cxn ang="0">
                    <a:pos x="1" y="45"/>
                  </a:cxn>
                  <a:cxn ang="0">
                    <a:pos x="1" y="45"/>
                  </a:cxn>
                  <a:cxn ang="0">
                    <a:pos x="0" y="61"/>
                  </a:cxn>
                  <a:cxn ang="0">
                    <a:pos x="0" y="69"/>
                  </a:cxn>
                  <a:cxn ang="0">
                    <a:pos x="2" y="78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4" y="80"/>
                  </a:cxn>
                  <a:cxn ang="0">
                    <a:pos x="8" y="81"/>
                  </a:cxn>
                  <a:cxn ang="0">
                    <a:pos x="9" y="80"/>
                  </a:cxn>
                  <a:cxn ang="0">
                    <a:pos x="10" y="79"/>
                  </a:cxn>
                  <a:cxn ang="0">
                    <a:pos x="11" y="77"/>
                  </a:cxn>
                  <a:cxn ang="0">
                    <a:pos x="11" y="75"/>
                  </a:cxn>
                  <a:cxn ang="0">
                    <a:pos x="11" y="75"/>
                  </a:cxn>
                  <a:cxn ang="0">
                    <a:pos x="9" y="66"/>
                  </a:cxn>
                  <a:cxn ang="0">
                    <a:pos x="9" y="58"/>
                  </a:cxn>
                  <a:cxn ang="0">
                    <a:pos x="11" y="42"/>
                  </a:cxn>
                  <a:cxn ang="0">
                    <a:pos x="11" y="42"/>
                  </a:cxn>
                </a:cxnLst>
                <a:rect l="0" t="0" r="r" b="b"/>
                <a:pathLst>
                  <a:path w="11" h="81">
                    <a:moveTo>
                      <a:pt x="11" y="42"/>
                    </a:moveTo>
                    <a:lnTo>
                      <a:pt x="11" y="42"/>
                    </a:lnTo>
                    <a:lnTo>
                      <a:pt x="11" y="23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25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0" y="61"/>
                    </a:lnTo>
                    <a:lnTo>
                      <a:pt x="0" y="69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4" y="80"/>
                    </a:lnTo>
                    <a:lnTo>
                      <a:pt x="8" y="81"/>
                    </a:lnTo>
                    <a:lnTo>
                      <a:pt x="9" y="80"/>
                    </a:lnTo>
                    <a:lnTo>
                      <a:pt x="10" y="79"/>
                    </a:lnTo>
                    <a:lnTo>
                      <a:pt x="11" y="77"/>
                    </a:lnTo>
                    <a:lnTo>
                      <a:pt x="11" y="75"/>
                    </a:lnTo>
                    <a:lnTo>
                      <a:pt x="11" y="75"/>
                    </a:lnTo>
                    <a:lnTo>
                      <a:pt x="9" y="66"/>
                    </a:lnTo>
                    <a:lnTo>
                      <a:pt x="9" y="58"/>
                    </a:lnTo>
                    <a:lnTo>
                      <a:pt x="11" y="42"/>
                    </a:lnTo>
                    <a:lnTo>
                      <a:pt x="11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3" name="Freeform 555"/>
              <p:cNvSpPr/>
              <p:nvPr/>
            </p:nvSpPr>
            <p:spPr bwMode="auto">
              <a:xfrm>
                <a:off x="5637213" y="2778125"/>
                <a:ext cx="4763" cy="317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1" y="59"/>
                  </a:cxn>
                  <a:cxn ang="0">
                    <a:pos x="2" y="60"/>
                  </a:cxn>
                  <a:cxn ang="0">
                    <a:pos x="3" y="61"/>
                  </a:cxn>
                  <a:cxn ang="0">
                    <a:pos x="5" y="61"/>
                  </a:cxn>
                  <a:cxn ang="0">
                    <a:pos x="7" y="61"/>
                  </a:cxn>
                  <a:cxn ang="0">
                    <a:pos x="8" y="60"/>
                  </a:cxn>
                  <a:cxn ang="0">
                    <a:pos x="9" y="59"/>
                  </a:cxn>
                  <a:cxn ang="0">
                    <a:pos x="10" y="57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61">
                    <a:moveTo>
                      <a:pt x="0" y="5"/>
                    </a:moveTo>
                    <a:lnTo>
                      <a:pt x="0" y="57"/>
                    </a:lnTo>
                    <a:lnTo>
                      <a:pt x="0" y="57"/>
                    </a:lnTo>
                    <a:lnTo>
                      <a:pt x="1" y="59"/>
                    </a:lnTo>
                    <a:lnTo>
                      <a:pt x="2" y="60"/>
                    </a:lnTo>
                    <a:lnTo>
                      <a:pt x="3" y="61"/>
                    </a:lnTo>
                    <a:lnTo>
                      <a:pt x="5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0" y="57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4" name="Freeform 556"/>
              <p:cNvSpPr/>
              <p:nvPr/>
            </p:nvSpPr>
            <p:spPr bwMode="auto">
              <a:xfrm>
                <a:off x="5672138" y="2770188"/>
                <a:ext cx="7938" cy="31750"/>
              </a:xfrm>
              <a:custGeom>
                <a:avLst/>
                <a:gdLst/>
                <a:ahLst/>
                <a:cxnLst>
                  <a:cxn ang="0">
                    <a:pos x="14" y="50"/>
                  </a:cxn>
                  <a:cxn ang="0">
                    <a:pos x="14" y="50"/>
                  </a:cxn>
                  <a:cxn ang="0">
                    <a:pos x="12" y="28"/>
                  </a:cxn>
                  <a:cxn ang="0">
                    <a:pos x="10" y="1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8"/>
                  </a:cxn>
                  <a:cxn ang="0">
                    <a:pos x="2" y="31"/>
                  </a:cxn>
                  <a:cxn ang="0">
                    <a:pos x="3" y="43"/>
                  </a:cxn>
                  <a:cxn ang="0">
                    <a:pos x="4" y="57"/>
                  </a:cxn>
                  <a:cxn ang="0">
                    <a:pos x="4" y="57"/>
                  </a:cxn>
                  <a:cxn ang="0">
                    <a:pos x="5" y="59"/>
                  </a:cxn>
                  <a:cxn ang="0">
                    <a:pos x="6" y="60"/>
                  </a:cxn>
                  <a:cxn ang="0">
                    <a:pos x="8" y="61"/>
                  </a:cxn>
                  <a:cxn ang="0">
                    <a:pos x="10" y="61"/>
                  </a:cxn>
                  <a:cxn ang="0">
                    <a:pos x="12" y="61"/>
                  </a:cxn>
                  <a:cxn ang="0">
                    <a:pos x="13" y="60"/>
                  </a:cxn>
                  <a:cxn ang="0">
                    <a:pos x="14" y="59"/>
                  </a:cxn>
                  <a:cxn ang="0">
                    <a:pos x="14" y="57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4" y="50"/>
                  </a:cxn>
                  <a:cxn ang="0">
                    <a:pos x="14" y="50"/>
                  </a:cxn>
                </a:cxnLst>
                <a:rect l="0" t="0" r="r" b="b"/>
                <a:pathLst>
                  <a:path w="14" h="61">
                    <a:moveTo>
                      <a:pt x="14" y="50"/>
                    </a:moveTo>
                    <a:lnTo>
                      <a:pt x="14" y="50"/>
                    </a:lnTo>
                    <a:lnTo>
                      <a:pt x="12" y="28"/>
                    </a:lnTo>
                    <a:lnTo>
                      <a:pt x="10" y="1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8"/>
                    </a:lnTo>
                    <a:lnTo>
                      <a:pt x="2" y="31"/>
                    </a:lnTo>
                    <a:lnTo>
                      <a:pt x="3" y="43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5" y="59"/>
                    </a:lnTo>
                    <a:lnTo>
                      <a:pt x="6" y="60"/>
                    </a:lnTo>
                    <a:lnTo>
                      <a:pt x="8" y="61"/>
                    </a:lnTo>
                    <a:lnTo>
                      <a:pt x="10" y="61"/>
                    </a:lnTo>
                    <a:lnTo>
                      <a:pt x="12" y="61"/>
                    </a:lnTo>
                    <a:lnTo>
                      <a:pt x="13" y="60"/>
                    </a:lnTo>
                    <a:lnTo>
                      <a:pt x="14" y="59"/>
                    </a:lnTo>
                    <a:lnTo>
                      <a:pt x="14" y="57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4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5" name="Freeform 557"/>
              <p:cNvSpPr/>
              <p:nvPr/>
            </p:nvSpPr>
            <p:spPr bwMode="auto">
              <a:xfrm>
                <a:off x="5702301" y="2749550"/>
                <a:ext cx="4763" cy="333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59"/>
                  </a:cxn>
                  <a:cxn ang="0">
                    <a:pos x="1" y="61"/>
                  </a:cxn>
                  <a:cxn ang="0">
                    <a:pos x="3" y="61"/>
                  </a:cxn>
                  <a:cxn ang="0">
                    <a:pos x="4" y="62"/>
                  </a:cxn>
                  <a:cxn ang="0">
                    <a:pos x="6" y="61"/>
                  </a:cxn>
                  <a:cxn ang="0">
                    <a:pos x="7" y="61"/>
                  </a:cxn>
                  <a:cxn ang="0">
                    <a:pos x="8" y="59"/>
                  </a:cxn>
                  <a:cxn ang="0">
                    <a:pos x="9" y="57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62">
                    <a:moveTo>
                      <a:pt x="0" y="5"/>
                    </a:moveTo>
                    <a:lnTo>
                      <a:pt x="0" y="57"/>
                    </a:lnTo>
                    <a:lnTo>
                      <a:pt x="0" y="57"/>
                    </a:lnTo>
                    <a:lnTo>
                      <a:pt x="0" y="59"/>
                    </a:lnTo>
                    <a:lnTo>
                      <a:pt x="1" y="61"/>
                    </a:lnTo>
                    <a:lnTo>
                      <a:pt x="3" y="61"/>
                    </a:lnTo>
                    <a:lnTo>
                      <a:pt x="4" y="62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8" y="59"/>
                    </a:lnTo>
                    <a:lnTo>
                      <a:pt x="9" y="57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6" name="Freeform 558"/>
              <p:cNvSpPr/>
              <p:nvPr/>
            </p:nvSpPr>
            <p:spPr bwMode="auto">
              <a:xfrm>
                <a:off x="5722938" y="2735263"/>
                <a:ext cx="7938" cy="3175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17"/>
                  </a:cxn>
                  <a:cxn ang="0">
                    <a:pos x="3" y="30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1" y="59"/>
                  </a:cxn>
                  <a:cxn ang="0">
                    <a:pos x="2" y="60"/>
                  </a:cxn>
                  <a:cxn ang="0">
                    <a:pos x="3" y="61"/>
                  </a:cxn>
                  <a:cxn ang="0">
                    <a:pos x="5" y="61"/>
                  </a:cxn>
                  <a:cxn ang="0">
                    <a:pos x="8" y="61"/>
                  </a:cxn>
                  <a:cxn ang="0">
                    <a:pos x="9" y="60"/>
                  </a:cxn>
                  <a:cxn ang="0">
                    <a:pos x="10" y="59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0"/>
                  </a:cxn>
                  <a:cxn ang="0">
                    <a:pos x="14" y="17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5" y="2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61">
                    <a:moveTo>
                      <a:pt x="5" y="4"/>
                    </a:moveTo>
                    <a:lnTo>
                      <a:pt x="5" y="4"/>
                    </a:lnTo>
                    <a:lnTo>
                      <a:pt x="4" y="17"/>
                    </a:lnTo>
                    <a:lnTo>
                      <a:pt x="3" y="30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1" y="59"/>
                    </a:lnTo>
                    <a:lnTo>
                      <a:pt x="2" y="60"/>
                    </a:lnTo>
                    <a:lnTo>
                      <a:pt x="3" y="61"/>
                    </a:lnTo>
                    <a:lnTo>
                      <a:pt x="5" y="61"/>
                    </a:lnTo>
                    <a:lnTo>
                      <a:pt x="8" y="61"/>
                    </a:lnTo>
                    <a:lnTo>
                      <a:pt x="9" y="60"/>
                    </a:lnTo>
                    <a:lnTo>
                      <a:pt x="10" y="59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0"/>
                    </a:lnTo>
                    <a:lnTo>
                      <a:pt x="14" y="17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5" y="2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7" name="Freeform 559"/>
              <p:cNvSpPr/>
              <p:nvPr/>
            </p:nvSpPr>
            <p:spPr bwMode="auto">
              <a:xfrm>
                <a:off x="5740401" y="2724150"/>
                <a:ext cx="4763" cy="301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1" y="56"/>
                  </a:cxn>
                  <a:cxn ang="0">
                    <a:pos x="2" y="57"/>
                  </a:cxn>
                  <a:cxn ang="0">
                    <a:pos x="4" y="57"/>
                  </a:cxn>
                  <a:cxn ang="0">
                    <a:pos x="7" y="57"/>
                  </a:cxn>
                  <a:cxn ang="0">
                    <a:pos x="8" y="56"/>
                  </a:cxn>
                  <a:cxn ang="0">
                    <a:pos x="9" y="55"/>
                  </a:cxn>
                  <a:cxn ang="0">
                    <a:pos x="10" y="53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57">
                    <a:moveTo>
                      <a:pt x="0" y="5"/>
                    </a:move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1" y="56"/>
                    </a:lnTo>
                    <a:lnTo>
                      <a:pt x="2" y="57"/>
                    </a:lnTo>
                    <a:lnTo>
                      <a:pt x="4" y="57"/>
                    </a:lnTo>
                    <a:lnTo>
                      <a:pt x="7" y="57"/>
                    </a:lnTo>
                    <a:lnTo>
                      <a:pt x="8" y="56"/>
                    </a:lnTo>
                    <a:lnTo>
                      <a:pt x="9" y="55"/>
                    </a:lnTo>
                    <a:lnTo>
                      <a:pt x="10" y="5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8" name="Freeform 560"/>
              <p:cNvSpPr/>
              <p:nvPr/>
            </p:nvSpPr>
            <p:spPr bwMode="auto">
              <a:xfrm>
                <a:off x="5762626" y="2697163"/>
                <a:ext cx="4763" cy="30163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3"/>
                  </a:cxn>
                  <a:cxn ang="0">
                    <a:pos x="1" y="55"/>
                  </a:cxn>
                  <a:cxn ang="0">
                    <a:pos x="3" y="55"/>
                  </a:cxn>
                  <a:cxn ang="0">
                    <a:pos x="4" y="56"/>
                  </a:cxn>
                  <a:cxn ang="0">
                    <a:pos x="6" y="55"/>
                  </a:cxn>
                  <a:cxn ang="0">
                    <a:pos x="8" y="55"/>
                  </a:cxn>
                  <a:cxn ang="0">
                    <a:pos x="9" y="53"/>
                  </a:cxn>
                  <a:cxn ang="0">
                    <a:pos x="9" y="51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56">
                    <a:moveTo>
                      <a:pt x="0" y="4"/>
                    </a:moveTo>
                    <a:lnTo>
                      <a:pt x="0" y="51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1" y="55"/>
                    </a:lnTo>
                    <a:lnTo>
                      <a:pt x="3" y="55"/>
                    </a:lnTo>
                    <a:lnTo>
                      <a:pt x="4" y="56"/>
                    </a:lnTo>
                    <a:lnTo>
                      <a:pt x="6" y="55"/>
                    </a:lnTo>
                    <a:lnTo>
                      <a:pt x="8" y="55"/>
                    </a:lnTo>
                    <a:lnTo>
                      <a:pt x="9" y="53"/>
                    </a:lnTo>
                    <a:lnTo>
                      <a:pt x="9" y="51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19" name="Freeform 561"/>
              <p:cNvSpPr/>
              <p:nvPr/>
            </p:nvSpPr>
            <p:spPr bwMode="auto">
              <a:xfrm>
                <a:off x="5778501" y="2689225"/>
                <a:ext cx="4763" cy="333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1" y="59"/>
                  </a:cxn>
                  <a:cxn ang="0">
                    <a:pos x="2" y="60"/>
                  </a:cxn>
                  <a:cxn ang="0">
                    <a:pos x="3" y="61"/>
                  </a:cxn>
                  <a:cxn ang="0">
                    <a:pos x="5" y="62"/>
                  </a:cxn>
                  <a:cxn ang="0">
                    <a:pos x="7" y="61"/>
                  </a:cxn>
                  <a:cxn ang="0">
                    <a:pos x="8" y="60"/>
                  </a:cxn>
                  <a:cxn ang="0">
                    <a:pos x="9" y="59"/>
                  </a:cxn>
                  <a:cxn ang="0">
                    <a:pos x="10" y="57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62">
                    <a:moveTo>
                      <a:pt x="0" y="5"/>
                    </a:moveTo>
                    <a:lnTo>
                      <a:pt x="0" y="57"/>
                    </a:lnTo>
                    <a:lnTo>
                      <a:pt x="0" y="57"/>
                    </a:lnTo>
                    <a:lnTo>
                      <a:pt x="1" y="59"/>
                    </a:lnTo>
                    <a:lnTo>
                      <a:pt x="2" y="60"/>
                    </a:lnTo>
                    <a:lnTo>
                      <a:pt x="3" y="61"/>
                    </a:lnTo>
                    <a:lnTo>
                      <a:pt x="5" y="62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0" y="57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0" name="Freeform 562"/>
              <p:cNvSpPr/>
              <p:nvPr/>
            </p:nvSpPr>
            <p:spPr bwMode="auto">
              <a:xfrm>
                <a:off x="5795963" y="2670175"/>
                <a:ext cx="6350" cy="30163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14"/>
                  </a:cxn>
                  <a:cxn ang="0">
                    <a:pos x="4" y="25"/>
                  </a:cxn>
                  <a:cxn ang="0">
                    <a:pos x="4" y="25"/>
                  </a:cxn>
                  <a:cxn ang="0">
                    <a:pos x="5" y="31"/>
                  </a:cxn>
                  <a:cxn ang="0">
                    <a:pos x="5" y="38"/>
                  </a:cxn>
                  <a:cxn ang="0">
                    <a:pos x="4" y="53"/>
                  </a:cxn>
                  <a:cxn ang="0">
                    <a:pos x="4" y="53"/>
                  </a:cxn>
                  <a:cxn ang="0">
                    <a:pos x="5" y="55"/>
                  </a:cxn>
                  <a:cxn ang="0">
                    <a:pos x="6" y="56"/>
                  </a:cxn>
                  <a:cxn ang="0">
                    <a:pos x="7" y="57"/>
                  </a:cxn>
                  <a:cxn ang="0">
                    <a:pos x="9" y="57"/>
                  </a:cxn>
                  <a:cxn ang="0">
                    <a:pos x="10" y="57"/>
                  </a:cxn>
                  <a:cxn ang="0">
                    <a:pos x="12" y="56"/>
                  </a:cxn>
                  <a:cxn ang="0">
                    <a:pos x="13" y="55"/>
                  </a:cxn>
                  <a:cxn ang="0">
                    <a:pos x="13" y="53"/>
                  </a:cxn>
                  <a:cxn ang="0">
                    <a:pos x="13" y="29"/>
                  </a:cxn>
                  <a:cxn ang="0">
                    <a:pos x="13" y="29"/>
                  </a:cxn>
                  <a:cxn ang="0">
                    <a:pos x="13" y="23"/>
                  </a:cxn>
                  <a:cxn ang="0">
                    <a:pos x="11" y="16"/>
                  </a:cxn>
                  <a:cxn ang="0">
                    <a:pos x="10" y="11"/>
                  </a:cxn>
                  <a:cxn ang="0">
                    <a:pos x="9" y="5"/>
                  </a:cxn>
                  <a:cxn ang="0">
                    <a:pos x="9" y="5"/>
                  </a:cxn>
                </a:cxnLst>
                <a:rect l="0" t="0" r="r" b="b"/>
                <a:pathLst>
                  <a:path w="13" h="57">
                    <a:moveTo>
                      <a:pt x="9" y="5"/>
                    </a:moveTo>
                    <a:lnTo>
                      <a:pt x="9" y="5"/>
                    </a:lnTo>
                    <a:lnTo>
                      <a:pt x="8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14"/>
                    </a:lnTo>
                    <a:lnTo>
                      <a:pt x="4" y="25"/>
                    </a:lnTo>
                    <a:lnTo>
                      <a:pt x="4" y="25"/>
                    </a:lnTo>
                    <a:lnTo>
                      <a:pt x="5" y="31"/>
                    </a:lnTo>
                    <a:lnTo>
                      <a:pt x="5" y="38"/>
                    </a:lnTo>
                    <a:lnTo>
                      <a:pt x="4" y="53"/>
                    </a:lnTo>
                    <a:lnTo>
                      <a:pt x="4" y="53"/>
                    </a:lnTo>
                    <a:lnTo>
                      <a:pt x="5" y="55"/>
                    </a:lnTo>
                    <a:lnTo>
                      <a:pt x="6" y="56"/>
                    </a:lnTo>
                    <a:lnTo>
                      <a:pt x="7" y="57"/>
                    </a:lnTo>
                    <a:lnTo>
                      <a:pt x="9" y="57"/>
                    </a:lnTo>
                    <a:lnTo>
                      <a:pt x="10" y="57"/>
                    </a:lnTo>
                    <a:lnTo>
                      <a:pt x="12" y="56"/>
                    </a:lnTo>
                    <a:lnTo>
                      <a:pt x="13" y="55"/>
                    </a:lnTo>
                    <a:lnTo>
                      <a:pt x="13" y="53"/>
                    </a:lnTo>
                    <a:lnTo>
                      <a:pt x="13" y="29"/>
                    </a:lnTo>
                    <a:lnTo>
                      <a:pt x="13" y="29"/>
                    </a:lnTo>
                    <a:lnTo>
                      <a:pt x="13" y="23"/>
                    </a:lnTo>
                    <a:lnTo>
                      <a:pt x="11" y="16"/>
                    </a:lnTo>
                    <a:lnTo>
                      <a:pt x="10" y="11"/>
                    </a:lnTo>
                    <a:lnTo>
                      <a:pt x="9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1" name="Freeform 563"/>
              <p:cNvSpPr/>
              <p:nvPr/>
            </p:nvSpPr>
            <p:spPr bwMode="auto">
              <a:xfrm>
                <a:off x="5291138" y="2278063"/>
                <a:ext cx="12700" cy="30163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8"/>
                  </a:cxn>
                  <a:cxn ang="0">
                    <a:pos x="9" y="13"/>
                  </a:cxn>
                  <a:cxn ang="0">
                    <a:pos x="5" y="19"/>
                  </a:cxn>
                  <a:cxn ang="0">
                    <a:pos x="3" y="26"/>
                  </a:cxn>
                  <a:cxn ang="0">
                    <a:pos x="1" y="40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1" y="56"/>
                  </a:cxn>
                  <a:cxn ang="0">
                    <a:pos x="3" y="57"/>
                  </a:cxn>
                  <a:cxn ang="0">
                    <a:pos x="4" y="57"/>
                  </a:cxn>
                  <a:cxn ang="0">
                    <a:pos x="7" y="57"/>
                  </a:cxn>
                  <a:cxn ang="0">
                    <a:pos x="9" y="56"/>
                  </a:cxn>
                  <a:cxn ang="0">
                    <a:pos x="10" y="55"/>
                  </a:cxn>
                  <a:cxn ang="0">
                    <a:pos x="10" y="53"/>
                  </a:cxn>
                  <a:cxn ang="0">
                    <a:pos x="10" y="53"/>
                  </a:cxn>
                  <a:cxn ang="0">
                    <a:pos x="11" y="42"/>
                  </a:cxn>
                  <a:cxn ang="0">
                    <a:pos x="13" y="29"/>
                  </a:cxn>
                  <a:cxn ang="0">
                    <a:pos x="14" y="24"/>
                  </a:cxn>
                  <a:cxn ang="0">
                    <a:pos x="17" y="18"/>
                  </a:cxn>
                  <a:cxn ang="0">
                    <a:pos x="19" y="13"/>
                  </a:cxn>
                  <a:cxn ang="0">
                    <a:pos x="23" y="9"/>
                  </a:cxn>
                  <a:cxn ang="0">
                    <a:pos x="23" y="9"/>
                  </a:cxn>
                  <a:cxn ang="0">
                    <a:pos x="24" y="7"/>
                  </a:cxn>
                  <a:cxn ang="0">
                    <a:pos x="24" y="5"/>
                  </a:cxn>
                  <a:cxn ang="0">
                    <a:pos x="23" y="3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8" y="0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24" h="57">
                    <a:moveTo>
                      <a:pt x="16" y="2"/>
                    </a:moveTo>
                    <a:lnTo>
                      <a:pt x="16" y="2"/>
                    </a:lnTo>
                    <a:lnTo>
                      <a:pt x="12" y="8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3" y="26"/>
                    </a:lnTo>
                    <a:lnTo>
                      <a:pt x="1" y="4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1" y="56"/>
                    </a:lnTo>
                    <a:lnTo>
                      <a:pt x="3" y="57"/>
                    </a:lnTo>
                    <a:lnTo>
                      <a:pt x="4" y="57"/>
                    </a:lnTo>
                    <a:lnTo>
                      <a:pt x="7" y="57"/>
                    </a:lnTo>
                    <a:lnTo>
                      <a:pt x="9" y="56"/>
                    </a:lnTo>
                    <a:lnTo>
                      <a:pt x="10" y="55"/>
                    </a:lnTo>
                    <a:lnTo>
                      <a:pt x="10" y="53"/>
                    </a:lnTo>
                    <a:lnTo>
                      <a:pt x="10" y="53"/>
                    </a:lnTo>
                    <a:lnTo>
                      <a:pt x="11" y="42"/>
                    </a:lnTo>
                    <a:lnTo>
                      <a:pt x="13" y="29"/>
                    </a:lnTo>
                    <a:lnTo>
                      <a:pt x="14" y="24"/>
                    </a:lnTo>
                    <a:lnTo>
                      <a:pt x="17" y="18"/>
                    </a:lnTo>
                    <a:lnTo>
                      <a:pt x="19" y="13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4" y="7"/>
                    </a:lnTo>
                    <a:lnTo>
                      <a:pt x="24" y="5"/>
                    </a:lnTo>
                    <a:lnTo>
                      <a:pt x="23" y="3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2" name="Freeform 564"/>
              <p:cNvSpPr/>
              <p:nvPr/>
            </p:nvSpPr>
            <p:spPr bwMode="auto">
              <a:xfrm>
                <a:off x="5321301" y="2251075"/>
                <a:ext cx="7938" cy="2698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15"/>
                  </a:cxn>
                  <a:cxn ang="0">
                    <a:pos x="2" y="25"/>
                  </a:cxn>
                  <a:cxn ang="0">
                    <a:pos x="1" y="36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0" y="49"/>
                  </a:cxn>
                  <a:cxn ang="0">
                    <a:pos x="1" y="50"/>
                  </a:cxn>
                  <a:cxn ang="0">
                    <a:pos x="3" y="51"/>
                  </a:cxn>
                  <a:cxn ang="0">
                    <a:pos x="4" y="51"/>
                  </a:cxn>
                  <a:cxn ang="0">
                    <a:pos x="6" y="51"/>
                  </a:cxn>
                  <a:cxn ang="0">
                    <a:pos x="8" y="50"/>
                  </a:cxn>
                  <a:cxn ang="0">
                    <a:pos x="9" y="49"/>
                  </a:cxn>
                  <a:cxn ang="0">
                    <a:pos x="9" y="47"/>
                  </a:cxn>
                  <a:cxn ang="0">
                    <a:pos x="9" y="47"/>
                  </a:cxn>
                  <a:cxn ang="0">
                    <a:pos x="10" y="36"/>
                  </a:cxn>
                  <a:cxn ang="0">
                    <a:pos x="11" y="25"/>
                  </a:cxn>
                  <a:cxn ang="0">
                    <a:pos x="14" y="15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51">
                    <a:moveTo>
                      <a:pt x="5" y="4"/>
                    </a:moveTo>
                    <a:lnTo>
                      <a:pt x="5" y="4"/>
                    </a:lnTo>
                    <a:lnTo>
                      <a:pt x="4" y="15"/>
                    </a:lnTo>
                    <a:lnTo>
                      <a:pt x="2" y="25"/>
                    </a:lnTo>
                    <a:lnTo>
                      <a:pt x="1" y="36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1" y="50"/>
                    </a:lnTo>
                    <a:lnTo>
                      <a:pt x="3" y="51"/>
                    </a:lnTo>
                    <a:lnTo>
                      <a:pt x="4" y="51"/>
                    </a:lnTo>
                    <a:lnTo>
                      <a:pt x="6" y="51"/>
                    </a:lnTo>
                    <a:lnTo>
                      <a:pt x="8" y="50"/>
                    </a:lnTo>
                    <a:lnTo>
                      <a:pt x="9" y="49"/>
                    </a:lnTo>
                    <a:lnTo>
                      <a:pt x="9" y="47"/>
                    </a:lnTo>
                    <a:lnTo>
                      <a:pt x="9" y="47"/>
                    </a:lnTo>
                    <a:lnTo>
                      <a:pt x="10" y="36"/>
                    </a:lnTo>
                    <a:lnTo>
                      <a:pt x="11" y="25"/>
                    </a:lnTo>
                    <a:lnTo>
                      <a:pt x="14" y="15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3" name="Freeform 565"/>
              <p:cNvSpPr/>
              <p:nvPr/>
            </p:nvSpPr>
            <p:spPr bwMode="auto">
              <a:xfrm>
                <a:off x="5351463" y="2217738"/>
                <a:ext cx="9525" cy="26988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11" y="1"/>
                  </a:cxn>
                  <a:cxn ang="0">
                    <a:pos x="8" y="6"/>
                  </a:cxn>
                  <a:cxn ang="0">
                    <a:pos x="6" y="11"/>
                  </a:cxn>
                  <a:cxn ang="0">
                    <a:pos x="5" y="16"/>
                  </a:cxn>
                  <a:cxn ang="0">
                    <a:pos x="5" y="22"/>
                  </a:cxn>
                  <a:cxn ang="0">
                    <a:pos x="5" y="22"/>
                  </a:cxn>
                  <a:cxn ang="0">
                    <a:pos x="4" y="24"/>
                  </a:cxn>
                  <a:cxn ang="0">
                    <a:pos x="3" y="28"/>
                  </a:cxn>
                  <a:cxn ang="0">
                    <a:pos x="1" y="34"/>
                  </a:cxn>
                  <a:cxn ang="0">
                    <a:pos x="1" y="34"/>
                  </a:cxn>
                  <a:cxn ang="0">
                    <a:pos x="0" y="41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0" y="49"/>
                  </a:cxn>
                  <a:cxn ang="0">
                    <a:pos x="2" y="50"/>
                  </a:cxn>
                  <a:cxn ang="0">
                    <a:pos x="3" y="51"/>
                  </a:cxn>
                  <a:cxn ang="0">
                    <a:pos x="5" y="51"/>
                  </a:cxn>
                  <a:cxn ang="0">
                    <a:pos x="6" y="51"/>
                  </a:cxn>
                  <a:cxn ang="0">
                    <a:pos x="8" y="50"/>
                  </a:cxn>
                  <a:cxn ang="0">
                    <a:pos x="9" y="49"/>
                  </a:cxn>
                  <a:cxn ang="0">
                    <a:pos x="9" y="47"/>
                  </a:cxn>
                  <a:cxn ang="0">
                    <a:pos x="9" y="47"/>
                  </a:cxn>
                  <a:cxn ang="0">
                    <a:pos x="10" y="36"/>
                  </a:cxn>
                  <a:cxn ang="0">
                    <a:pos x="11" y="31"/>
                  </a:cxn>
                  <a:cxn ang="0">
                    <a:pos x="13" y="26"/>
                  </a:cxn>
                  <a:cxn ang="0">
                    <a:pos x="13" y="26"/>
                  </a:cxn>
                  <a:cxn ang="0">
                    <a:pos x="14" y="21"/>
                  </a:cxn>
                  <a:cxn ang="0">
                    <a:pos x="14" y="17"/>
                  </a:cxn>
                  <a:cxn ang="0">
                    <a:pos x="15" y="12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1"/>
                  </a:cxn>
                  <a:cxn ang="0">
                    <a:pos x="11" y="1"/>
                  </a:cxn>
                </a:cxnLst>
                <a:rect l="0" t="0" r="r" b="b"/>
                <a:pathLst>
                  <a:path w="19" h="51">
                    <a:moveTo>
                      <a:pt x="11" y="1"/>
                    </a:moveTo>
                    <a:lnTo>
                      <a:pt x="11" y="1"/>
                    </a:lnTo>
                    <a:lnTo>
                      <a:pt x="8" y="6"/>
                    </a:lnTo>
                    <a:lnTo>
                      <a:pt x="6" y="11"/>
                    </a:lnTo>
                    <a:lnTo>
                      <a:pt x="5" y="16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4" y="24"/>
                    </a:lnTo>
                    <a:lnTo>
                      <a:pt x="3" y="28"/>
                    </a:lnTo>
                    <a:lnTo>
                      <a:pt x="1" y="34"/>
                    </a:lnTo>
                    <a:lnTo>
                      <a:pt x="1" y="34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2" y="50"/>
                    </a:lnTo>
                    <a:lnTo>
                      <a:pt x="3" y="51"/>
                    </a:lnTo>
                    <a:lnTo>
                      <a:pt x="5" y="51"/>
                    </a:lnTo>
                    <a:lnTo>
                      <a:pt x="6" y="51"/>
                    </a:lnTo>
                    <a:lnTo>
                      <a:pt x="8" y="50"/>
                    </a:lnTo>
                    <a:lnTo>
                      <a:pt x="9" y="49"/>
                    </a:lnTo>
                    <a:lnTo>
                      <a:pt x="9" y="47"/>
                    </a:lnTo>
                    <a:lnTo>
                      <a:pt x="9" y="47"/>
                    </a:lnTo>
                    <a:lnTo>
                      <a:pt x="10" y="36"/>
                    </a:lnTo>
                    <a:lnTo>
                      <a:pt x="11" y="31"/>
                    </a:lnTo>
                    <a:lnTo>
                      <a:pt x="13" y="26"/>
                    </a:lnTo>
                    <a:lnTo>
                      <a:pt x="13" y="26"/>
                    </a:lnTo>
                    <a:lnTo>
                      <a:pt x="14" y="21"/>
                    </a:lnTo>
                    <a:lnTo>
                      <a:pt x="14" y="17"/>
                    </a:lnTo>
                    <a:lnTo>
                      <a:pt x="15" y="12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1"/>
                    </a:lnTo>
                    <a:lnTo>
                      <a:pt x="1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4" name="Freeform 566"/>
              <p:cNvSpPr/>
              <p:nvPr/>
            </p:nvSpPr>
            <p:spPr bwMode="auto">
              <a:xfrm>
                <a:off x="5380038" y="2195513"/>
                <a:ext cx="9525" cy="269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4"/>
                  </a:cxn>
                  <a:cxn ang="0">
                    <a:pos x="7" y="16"/>
                  </a:cxn>
                  <a:cxn ang="0">
                    <a:pos x="4" y="26"/>
                  </a:cxn>
                  <a:cxn ang="0">
                    <a:pos x="1" y="3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2" y="52"/>
                  </a:cxn>
                  <a:cxn ang="0">
                    <a:pos x="4" y="52"/>
                  </a:cxn>
                  <a:cxn ang="0">
                    <a:pos x="6" y="52"/>
                  </a:cxn>
                  <a:cxn ang="0">
                    <a:pos x="7" y="51"/>
                  </a:cxn>
                  <a:cxn ang="0">
                    <a:pos x="8" y="50"/>
                  </a:cxn>
                  <a:cxn ang="0">
                    <a:pos x="9" y="48"/>
                  </a:cxn>
                  <a:cxn ang="0">
                    <a:pos x="9" y="48"/>
                  </a:cxn>
                  <a:cxn ang="0">
                    <a:pos x="10" y="36"/>
                  </a:cxn>
                  <a:cxn ang="0">
                    <a:pos x="13" y="26"/>
                  </a:cxn>
                  <a:cxn ang="0">
                    <a:pos x="16" y="16"/>
                  </a:cxn>
                  <a:cxn ang="0">
                    <a:pos x="18" y="4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9" y="4"/>
                  </a:cxn>
                  <a:cxn ang="0">
                    <a:pos x="9" y="4"/>
                  </a:cxn>
                </a:cxnLst>
                <a:rect l="0" t="0" r="r" b="b"/>
                <a:pathLst>
                  <a:path w="18" h="52">
                    <a:moveTo>
                      <a:pt x="9" y="4"/>
                    </a:moveTo>
                    <a:lnTo>
                      <a:pt x="9" y="4"/>
                    </a:lnTo>
                    <a:lnTo>
                      <a:pt x="7" y="16"/>
                    </a:lnTo>
                    <a:lnTo>
                      <a:pt x="4" y="26"/>
                    </a:lnTo>
                    <a:lnTo>
                      <a:pt x="1" y="36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1" y="51"/>
                    </a:lnTo>
                    <a:lnTo>
                      <a:pt x="2" y="52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7" y="51"/>
                    </a:lnTo>
                    <a:lnTo>
                      <a:pt x="8" y="50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10" y="36"/>
                    </a:lnTo>
                    <a:lnTo>
                      <a:pt x="13" y="26"/>
                    </a:lnTo>
                    <a:lnTo>
                      <a:pt x="16" y="16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5" name="Freeform 567"/>
              <p:cNvSpPr/>
              <p:nvPr/>
            </p:nvSpPr>
            <p:spPr bwMode="auto">
              <a:xfrm>
                <a:off x="5414963" y="2174875"/>
                <a:ext cx="6350" cy="30163"/>
              </a:xfrm>
              <a:custGeom>
                <a:avLst/>
                <a:gdLst/>
                <a:ahLst/>
                <a:cxnLst>
                  <a:cxn ang="0">
                    <a:pos x="4" y="5"/>
                  </a:cxn>
                  <a:cxn ang="0">
                    <a:pos x="4" y="5"/>
                  </a:cxn>
                  <a:cxn ang="0">
                    <a:pos x="4" y="17"/>
                  </a:cxn>
                  <a:cxn ang="0">
                    <a:pos x="2" y="29"/>
                  </a:cxn>
                  <a:cxn ang="0">
                    <a:pos x="1" y="40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1" y="56"/>
                  </a:cxn>
                  <a:cxn ang="0">
                    <a:pos x="3" y="57"/>
                  </a:cxn>
                  <a:cxn ang="0">
                    <a:pos x="4" y="57"/>
                  </a:cxn>
                  <a:cxn ang="0">
                    <a:pos x="6" y="57"/>
                  </a:cxn>
                  <a:cxn ang="0">
                    <a:pos x="8" y="56"/>
                  </a:cxn>
                  <a:cxn ang="0">
                    <a:pos x="9" y="55"/>
                  </a:cxn>
                  <a:cxn ang="0">
                    <a:pos x="9" y="53"/>
                  </a:cxn>
                  <a:cxn ang="0">
                    <a:pos x="9" y="53"/>
                  </a:cxn>
                  <a:cxn ang="0">
                    <a:pos x="10" y="40"/>
                  </a:cxn>
                  <a:cxn ang="0">
                    <a:pos x="11" y="29"/>
                  </a:cxn>
                  <a:cxn ang="0">
                    <a:pos x="13" y="1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3" y="3"/>
                  </a:cxn>
                  <a:cxn ang="0">
                    <a:pos x="12" y="1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3"/>
                  </a:cxn>
                  <a:cxn ang="0">
                    <a:pos x="4" y="5"/>
                  </a:cxn>
                  <a:cxn ang="0">
                    <a:pos x="4" y="5"/>
                  </a:cxn>
                </a:cxnLst>
                <a:rect l="0" t="0" r="r" b="b"/>
                <a:pathLst>
                  <a:path w="14" h="57">
                    <a:moveTo>
                      <a:pt x="4" y="5"/>
                    </a:moveTo>
                    <a:lnTo>
                      <a:pt x="4" y="5"/>
                    </a:lnTo>
                    <a:lnTo>
                      <a:pt x="4" y="17"/>
                    </a:lnTo>
                    <a:lnTo>
                      <a:pt x="2" y="29"/>
                    </a:lnTo>
                    <a:lnTo>
                      <a:pt x="1" y="4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1" y="56"/>
                    </a:lnTo>
                    <a:lnTo>
                      <a:pt x="3" y="57"/>
                    </a:lnTo>
                    <a:lnTo>
                      <a:pt x="4" y="57"/>
                    </a:lnTo>
                    <a:lnTo>
                      <a:pt x="6" y="57"/>
                    </a:lnTo>
                    <a:lnTo>
                      <a:pt x="8" y="56"/>
                    </a:lnTo>
                    <a:lnTo>
                      <a:pt x="9" y="55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10" y="40"/>
                    </a:lnTo>
                    <a:lnTo>
                      <a:pt x="11" y="29"/>
                    </a:lnTo>
                    <a:lnTo>
                      <a:pt x="13" y="1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6" name="Freeform 568"/>
              <p:cNvSpPr/>
              <p:nvPr/>
            </p:nvSpPr>
            <p:spPr bwMode="auto">
              <a:xfrm>
                <a:off x="5441951" y="2174875"/>
                <a:ext cx="7938" cy="2540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7"/>
                  </a:cxn>
                  <a:cxn ang="0">
                    <a:pos x="3" y="9"/>
                  </a:cxn>
                  <a:cxn ang="0">
                    <a:pos x="6" y="9"/>
                  </a:cxn>
                  <a:cxn ang="0">
                    <a:pos x="6" y="9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4" y="11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3" y="26"/>
                  </a:cxn>
                  <a:cxn ang="0">
                    <a:pos x="3" y="26"/>
                  </a:cxn>
                  <a:cxn ang="0">
                    <a:pos x="1" y="34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1" y="45"/>
                  </a:cxn>
                  <a:cxn ang="0">
                    <a:pos x="2" y="47"/>
                  </a:cxn>
                  <a:cxn ang="0">
                    <a:pos x="3" y="48"/>
                  </a:cxn>
                  <a:cxn ang="0">
                    <a:pos x="6" y="48"/>
                  </a:cxn>
                  <a:cxn ang="0">
                    <a:pos x="7" y="48"/>
                  </a:cxn>
                  <a:cxn ang="0">
                    <a:pos x="9" y="47"/>
                  </a:cxn>
                  <a:cxn ang="0">
                    <a:pos x="10" y="45"/>
                  </a:cxn>
                  <a:cxn ang="0">
                    <a:pos x="11" y="42"/>
                  </a:cxn>
                  <a:cxn ang="0">
                    <a:pos x="11" y="42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5" y="11"/>
                  </a:cxn>
                  <a:cxn ang="0">
                    <a:pos x="14" y="6"/>
                  </a:cxn>
                  <a:cxn ang="0">
                    <a:pos x="13" y="4"/>
                  </a:cxn>
                  <a:cxn ang="0">
                    <a:pos x="11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5" h="48">
                    <a:moveTo>
                      <a:pt x="6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3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1" y="45"/>
                    </a:lnTo>
                    <a:lnTo>
                      <a:pt x="2" y="47"/>
                    </a:lnTo>
                    <a:lnTo>
                      <a:pt x="3" y="48"/>
                    </a:lnTo>
                    <a:lnTo>
                      <a:pt x="6" y="48"/>
                    </a:lnTo>
                    <a:lnTo>
                      <a:pt x="7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2"/>
                    </a:lnTo>
                    <a:lnTo>
                      <a:pt x="11" y="42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5" y="11"/>
                    </a:lnTo>
                    <a:lnTo>
                      <a:pt x="14" y="6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7" name="Freeform 569"/>
              <p:cNvSpPr/>
              <p:nvPr/>
            </p:nvSpPr>
            <p:spPr bwMode="auto">
              <a:xfrm>
                <a:off x="5473701" y="2173288"/>
                <a:ext cx="14288" cy="36513"/>
              </a:xfrm>
              <a:custGeom>
                <a:avLst/>
                <a:gdLst/>
                <a:ahLst/>
                <a:cxnLst>
                  <a:cxn ang="0">
                    <a:pos x="24" y="4"/>
                  </a:cxn>
                  <a:cxn ang="0">
                    <a:pos x="24" y="4"/>
                  </a:cxn>
                  <a:cxn ang="0">
                    <a:pos x="24" y="2"/>
                  </a:cxn>
                  <a:cxn ang="0">
                    <a:pos x="23" y="1"/>
                  </a:cxn>
                  <a:cxn ang="0">
                    <a:pos x="21" y="0"/>
                  </a:cxn>
                  <a:cxn ang="0">
                    <a:pos x="19" y="0"/>
                  </a:cxn>
                  <a:cxn ang="0">
                    <a:pos x="18" y="0"/>
                  </a:cxn>
                  <a:cxn ang="0">
                    <a:pos x="16" y="1"/>
                  </a:cxn>
                  <a:cxn ang="0">
                    <a:pos x="15" y="2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5" y="22"/>
                  </a:cxn>
                  <a:cxn ang="0">
                    <a:pos x="15" y="30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12" y="45"/>
                  </a:cxn>
                  <a:cxn ang="0">
                    <a:pos x="9" y="52"/>
                  </a:cxn>
                  <a:cxn ang="0">
                    <a:pos x="1" y="63"/>
                  </a:cxn>
                  <a:cxn ang="0">
                    <a:pos x="1" y="63"/>
                  </a:cxn>
                  <a:cxn ang="0">
                    <a:pos x="0" y="65"/>
                  </a:cxn>
                  <a:cxn ang="0">
                    <a:pos x="0" y="67"/>
                  </a:cxn>
                  <a:cxn ang="0">
                    <a:pos x="1" y="69"/>
                  </a:cxn>
                  <a:cxn ang="0">
                    <a:pos x="2" y="70"/>
                  </a:cxn>
                  <a:cxn ang="0">
                    <a:pos x="4" y="70"/>
                  </a:cxn>
                  <a:cxn ang="0">
                    <a:pos x="7" y="70"/>
                  </a:cxn>
                  <a:cxn ang="0">
                    <a:pos x="8" y="70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16" y="57"/>
                  </a:cxn>
                  <a:cxn ang="0">
                    <a:pos x="19" y="51"/>
                  </a:cxn>
                  <a:cxn ang="0">
                    <a:pos x="22" y="44"/>
                  </a:cxn>
                  <a:cxn ang="0">
                    <a:pos x="22" y="44"/>
                  </a:cxn>
                  <a:cxn ang="0">
                    <a:pos x="23" y="40"/>
                  </a:cxn>
                  <a:cxn ang="0">
                    <a:pos x="24" y="35"/>
                  </a:cxn>
                  <a:cxn ang="0">
                    <a:pos x="25" y="25"/>
                  </a:cxn>
                  <a:cxn ang="0">
                    <a:pos x="24" y="4"/>
                  </a:cxn>
                  <a:cxn ang="0">
                    <a:pos x="24" y="4"/>
                  </a:cxn>
                </a:cxnLst>
                <a:rect l="0" t="0" r="r" b="b"/>
                <a:pathLst>
                  <a:path w="25" h="70">
                    <a:moveTo>
                      <a:pt x="24" y="4"/>
                    </a:moveTo>
                    <a:lnTo>
                      <a:pt x="24" y="4"/>
                    </a:lnTo>
                    <a:lnTo>
                      <a:pt x="24" y="2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1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5" y="22"/>
                    </a:lnTo>
                    <a:lnTo>
                      <a:pt x="15" y="30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2" y="45"/>
                    </a:lnTo>
                    <a:lnTo>
                      <a:pt x="9" y="52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0" y="65"/>
                    </a:lnTo>
                    <a:lnTo>
                      <a:pt x="0" y="67"/>
                    </a:lnTo>
                    <a:lnTo>
                      <a:pt x="1" y="69"/>
                    </a:lnTo>
                    <a:lnTo>
                      <a:pt x="2" y="70"/>
                    </a:lnTo>
                    <a:lnTo>
                      <a:pt x="4" y="70"/>
                    </a:lnTo>
                    <a:lnTo>
                      <a:pt x="7" y="70"/>
                    </a:lnTo>
                    <a:lnTo>
                      <a:pt x="8" y="70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16" y="57"/>
                    </a:lnTo>
                    <a:lnTo>
                      <a:pt x="19" y="51"/>
                    </a:lnTo>
                    <a:lnTo>
                      <a:pt x="22" y="44"/>
                    </a:lnTo>
                    <a:lnTo>
                      <a:pt x="22" y="44"/>
                    </a:lnTo>
                    <a:lnTo>
                      <a:pt x="23" y="40"/>
                    </a:lnTo>
                    <a:lnTo>
                      <a:pt x="24" y="35"/>
                    </a:lnTo>
                    <a:lnTo>
                      <a:pt x="25" y="25"/>
                    </a:lnTo>
                    <a:lnTo>
                      <a:pt x="24" y="4"/>
                    </a:lnTo>
                    <a:lnTo>
                      <a:pt x="2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8" name="Freeform 570"/>
              <p:cNvSpPr/>
              <p:nvPr/>
            </p:nvSpPr>
            <p:spPr bwMode="auto">
              <a:xfrm>
                <a:off x="5503863" y="2192338"/>
                <a:ext cx="4763" cy="285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0"/>
                  </a:cxn>
                  <a:cxn ang="0">
                    <a:pos x="2" y="51"/>
                  </a:cxn>
                  <a:cxn ang="0">
                    <a:pos x="3" y="52"/>
                  </a:cxn>
                  <a:cxn ang="0">
                    <a:pos x="5" y="53"/>
                  </a:cxn>
                  <a:cxn ang="0">
                    <a:pos x="6" y="52"/>
                  </a:cxn>
                  <a:cxn ang="0">
                    <a:pos x="8" y="51"/>
                  </a:cxn>
                  <a:cxn ang="0">
                    <a:pos x="9" y="50"/>
                  </a:cxn>
                  <a:cxn ang="0">
                    <a:pos x="9" y="4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53">
                    <a:moveTo>
                      <a:pt x="0" y="5"/>
                    </a:moveTo>
                    <a:lnTo>
                      <a:pt x="0" y="48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2" y="51"/>
                    </a:lnTo>
                    <a:lnTo>
                      <a:pt x="3" y="52"/>
                    </a:lnTo>
                    <a:lnTo>
                      <a:pt x="5" y="53"/>
                    </a:lnTo>
                    <a:lnTo>
                      <a:pt x="6" y="52"/>
                    </a:lnTo>
                    <a:lnTo>
                      <a:pt x="8" y="51"/>
                    </a:lnTo>
                    <a:lnTo>
                      <a:pt x="9" y="50"/>
                    </a:lnTo>
                    <a:lnTo>
                      <a:pt x="9" y="4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29" name="Freeform 571"/>
              <p:cNvSpPr/>
              <p:nvPr/>
            </p:nvSpPr>
            <p:spPr bwMode="auto">
              <a:xfrm>
                <a:off x="5526088" y="2200275"/>
                <a:ext cx="7938" cy="30163"/>
              </a:xfrm>
              <a:custGeom>
                <a:avLst/>
                <a:gdLst/>
                <a:ahLst/>
                <a:cxnLst>
                  <a:cxn ang="0">
                    <a:pos x="7" y="2"/>
                  </a:cxn>
                  <a:cxn ang="0">
                    <a:pos x="7" y="2"/>
                  </a:cxn>
                  <a:cxn ang="0">
                    <a:pos x="4" y="8"/>
                  </a:cxn>
                  <a:cxn ang="0">
                    <a:pos x="2" y="14"/>
                  </a:cxn>
                  <a:cxn ang="0">
                    <a:pos x="0" y="20"/>
                  </a:cxn>
                  <a:cxn ang="0">
                    <a:pos x="0" y="26"/>
                  </a:cxn>
                  <a:cxn ang="0">
                    <a:pos x="0" y="39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2" y="53"/>
                  </a:cxn>
                  <a:cxn ang="0">
                    <a:pos x="3" y="55"/>
                  </a:cxn>
                  <a:cxn ang="0">
                    <a:pos x="4" y="56"/>
                  </a:cxn>
                  <a:cxn ang="0">
                    <a:pos x="6" y="56"/>
                  </a:cxn>
                  <a:cxn ang="0">
                    <a:pos x="8" y="56"/>
                  </a:cxn>
                  <a:cxn ang="0">
                    <a:pos x="9" y="55"/>
                  </a:cxn>
                  <a:cxn ang="0">
                    <a:pos x="10" y="53"/>
                  </a:cxn>
                  <a:cxn ang="0">
                    <a:pos x="11" y="51"/>
                  </a:cxn>
                  <a:cxn ang="0">
                    <a:pos x="11" y="51"/>
                  </a:cxn>
                  <a:cxn ang="0">
                    <a:pos x="9" y="29"/>
                  </a:cxn>
                  <a:cxn ang="0">
                    <a:pos x="10" y="23"/>
                  </a:cxn>
                  <a:cxn ang="0">
                    <a:pos x="11" y="17"/>
                  </a:cxn>
                  <a:cxn ang="0">
                    <a:pos x="12" y="12"/>
                  </a:cxn>
                  <a:cxn ang="0">
                    <a:pos x="15" y="7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</a:cxnLst>
                <a:rect l="0" t="0" r="r" b="b"/>
                <a:pathLst>
                  <a:path w="15" h="56">
                    <a:moveTo>
                      <a:pt x="7" y="2"/>
                    </a:moveTo>
                    <a:lnTo>
                      <a:pt x="7" y="2"/>
                    </a:lnTo>
                    <a:lnTo>
                      <a:pt x="4" y="8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39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3" y="55"/>
                    </a:lnTo>
                    <a:lnTo>
                      <a:pt x="4" y="56"/>
                    </a:lnTo>
                    <a:lnTo>
                      <a:pt x="6" y="56"/>
                    </a:lnTo>
                    <a:lnTo>
                      <a:pt x="8" y="56"/>
                    </a:lnTo>
                    <a:lnTo>
                      <a:pt x="9" y="55"/>
                    </a:lnTo>
                    <a:lnTo>
                      <a:pt x="10" y="53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9" y="29"/>
                    </a:lnTo>
                    <a:lnTo>
                      <a:pt x="10" y="23"/>
                    </a:lnTo>
                    <a:lnTo>
                      <a:pt x="11" y="17"/>
                    </a:lnTo>
                    <a:lnTo>
                      <a:pt x="12" y="12"/>
                    </a:lnTo>
                    <a:lnTo>
                      <a:pt x="15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0" name="Freeform 572"/>
              <p:cNvSpPr/>
              <p:nvPr/>
            </p:nvSpPr>
            <p:spPr bwMode="auto">
              <a:xfrm>
                <a:off x="5549901" y="2212975"/>
                <a:ext cx="4763" cy="2540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43"/>
                  </a:cxn>
                  <a:cxn ang="0">
                    <a:pos x="0" y="43"/>
                  </a:cxn>
                  <a:cxn ang="0">
                    <a:pos x="0" y="45"/>
                  </a:cxn>
                  <a:cxn ang="0">
                    <a:pos x="1" y="47"/>
                  </a:cxn>
                  <a:cxn ang="0">
                    <a:pos x="3" y="47"/>
                  </a:cxn>
                  <a:cxn ang="0">
                    <a:pos x="4" y="48"/>
                  </a:cxn>
                  <a:cxn ang="0">
                    <a:pos x="6" y="47"/>
                  </a:cxn>
                  <a:cxn ang="0">
                    <a:pos x="7" y="47"/>
                  </a:cxn>
                  <a:cxn ang="0">
                    <a:pos x="8" y="45"/>
                  </a:cxn>
                  <a:cxn ang="0">
                    <a:pos x="9" y="43"/>
                  </a:cxn>
                  <a:cxn ang="0">
                    <a:pos x="9" y="6"/>
                  </a:cxn>
                  <a:cxn ang="0">
                    <a:pos x="9" y="6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9" h="48">
                    <a:moveTo>
                      <a:pt x="0" y="6"/>
                    </a:moveTo>
                    <a:lnTo>
                      <a:pt x="0" y="43"/>
                    </a:lnTo>
                    <a:lnTo>
                      <a:pt x="0" y="43"/>
                    </a:lnTo>
                    <a:lnTo>
                      <a:pt x="0" y="45"/>
                    </a:lnTo>
                    <a:lnTo>
                      <a:pt x="1" y="47"/>
                    </a:lnTo>
                    <a:lnTo>
                      <a:pt x="3" y="47"/>
                    </a:lnTo>
                    <a:lnTo>
                      <a:pt x="4" y="48"/>
                    </a:lnTo>
                    <a:lnTo>
                      <a:pt x="6" y="47"/>
                    </a:lnTo>
                    <a:lnTo>
                      <a:pt x="7" y="47"/>
                    </a:lnTo>
                    <a:lnTo>
                      <a:pt x="8" y="45"/>
                    </a:lnTo>
                    <a:lnTo>
                      <a:pt x="9" y="43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1" name="Freeform 573"/>
              <p:cNvSpPr/>
              <p:nvPr/>
            </p:nvSpPr>
            <p:spPr bwMode="auto">
              <a:xfrm>
                <a:off x="5567363" y="2225675"/>
                <a:ext cx="4763" cy="2540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0" y="45"/>
                  </a:cxn>
                  <a:cxn ang="0">
                    <a:pos x="1" y="47"/>
                  </a:cxn>
                  <a:cxn ang="0">
                    <a:pos x="3" y="47"/>
                  </a:cxn>
                  <a:cxn ang="0">
                    <a:pos x="4" y="48"/>
                  </a:cxn>
                  <a:cxn ang="0">
                    <a:pos x="6" y="47"/>
                  </a:cxn>
                  <a:cxn ang="0">
                    <a:pos x="8" y="47"/>
                  </a:cxn>
                  <a:cxn ang="0">
                    <a:pos x="9" y="45"/>
                  </a:cxn>
                  <a:cxn ang="0">
                    <a:pos x="9" y="4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48">
                    <a:moveTo>
                      <a:pt x="0" y="4"/>
                    </a:moveTo>
                    <a:lnTo>
                      <a:pt x="0" y="42"/>
                    </a:lnTo>
                    <a:lnTo>
                      <a:pt x="0" y="42"/>
                    </a:lnTo>
                    <a:lnTo>
                      <a:pt x="0" y="45"/>
                    </a:lnTo>
                    <a:lnTo>
                      <a:pt x="1" y="47"/>
                    </a:lnTo>
                    <a:lnTo>
                      <a:pt x="3" y="47"/>
                    </a:lnTo>
                    <a:lnTo>
                      <a:pt x="4" y="48"/>
                    </a:lnTo>
                    <a:lnTo>
                      <a:pt x="6" y="47"/>
                    </a:lnTo>
                    <a:lnTo>
                      <a:pt x="8" y="47"/>
                    </a:lnTo>
                    <a:lnTo>
                      <a:pt x="9" y="45"/>
                    </a:lnTo>
                    <a:lnTo>
                      <a:pt x="9" y="4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2" name="Freeform 574"/>
              <p:cNvSpPr/>
              <p:nvPr/>
            </p:nvSpPr>
            <p:spPr bwMode="auto">
              <a:xfrm>
                <a:off x="5597526" y="2243138"/>
                <a:ext cx="6350" cy="30163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17"/>
                  </a:cxn>
                  <a:cxn ang="0">
                    <a:pos x="2" y="28"/>
                  </a:cxn>
                  <a:cxn ang="0">
                    <a:pos x="2" y="39"/>
                  </a:cxn>
                  <a:cxn ang="0">
                    <a:pos x="1" y="46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3"/>
                  </a:cxn>
                  <a:cxn ang="0">
                    <a:pos x="1" y="55"/>
                  </a:cxn>
                  <a:cxn ang="0">
                    <a:pos x="2" y="56"/>
                  </a:cxn>
                  <a:cxn ang="0">
                    <a:pos x="3" y="57"/>
                  </a:cxn>
                  <a:cxn ang="0">
                    <a:pos x="5" y="57"/>
                  </a:cxn>
                  <a:cxn ang="0">
                    <a:pos x="7" y="57"/>
                  </a:cxn>
                  <a:cxn ang="0">
                    <a:pos x="8" y="55"/>
                  </a:cxn>
                  <a:cxn ang="0">
                    <a:pos x="9" y="54"/>
                  </a:cxn>
                  <a:cxn ang="0">
                    <a:pos x="9" y="54"/>
                  </a:cxn>
                  <a:cxn ang="0">
                    <a:pos x="10" y="48"/>
                  </a:cxn>
                  <a:cxn ang="0">
                    <a:pos x="11" y="42"/>
                  </a:cxn>
                  <a:cxn ang="0">
                    <a:pos x="11" y="29"/>
                  </a:cxn>
                  <a:cxn ang="0">
                    <a:pos x="10" y="17"/>
                  </a:cxn>
                  <a:cxn ang="0">
                    <a:pos x="9" y="5"/>
                  </a:cxn>
                  <a:cxn ang="0">
                    <a:pos x="9" y="5"/>
                  </a:cxn>
                </a:cxnLst>
                <a:rect l="0" t="0" r="r" b="b"/>
                <a:pathLst>
                  <a:path w="11" h="57">
                    <a:moveTo>
                      <a:pt x="9" y="5"/>
                    </a:move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17"/>
                    </a:lnTo>
                    <a:lnTo>
                      <a:pt x="2" y="28"/>
                    </a:lnTo>
                    <a:lnTo>
                      <a:pt x="2" y="39"/>
                    </a:lnTo>
                    <a:lnTo>
                      <a:pt x="1" y="46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1" y="55"/>
                    </a:lnTo>
                    <a:lnTo>
                      <a:pt x="2" y="56"/>
                    </a:lnTo>
                    <a:lnTo>
                      <a:pt x="3" y="57"/>
                    </a:lnTo>
                    <a:lnTo>
                      <a:pt x="5" y="57"/>
                    </a:lnTo>
                    <a:lnTo>
                      <a:pt x="7" y="57"/>
                    </a:lnTo>
                    <a:lnTo>
                      <a:pt x="8" y="55"/>
                    </a:lnTo>
                    <a:lnTo>
                      <a:pt x="9" y="54"/>
                    </a:lnTo>
                    <a:lnTo>
                      <a:pt x="9" y="54"/>
                    </a:lnTo>
                    <a:lnTo>
                      <a:pt x="10" y="48"/>
                    </a:lnTo>
                    <a:lnTo>
                      <a:pt x="11" y="42"/>
                    </a:lnTo>
                    <a:lnTo>
                      <a:pt x="11" y="29"/>
                    </a:lnTo>
                    <a:lnTo>
                      <a:pt x="10" y="17"/>
                    </a:lnTo>
                    <a:lnTo>
                      <a:pt x="9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3" name="Freeform 575"/>
              <p:cNvSpPr/>
              <p:nvPr/>
            </p:nvSpPr>
            <p:spPr bwMode="auto">
              <a:xfrm>
                <a:off x="5354638" y="2393950"/>
                <a:ext cx="6350" cy="31750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4" y="30"/>
                  </a:cxn>
                  <a:cxn ang="0">
                    <a:pos x="3" y="43"/>
                  </a:cxn>
                  <a:cxn ang="0">
                    <a:pos x="0" y="55"/>
                  </a:cxn>
                  <a:cxn ang="0">
                    <a:pos x="0" y="55"/>
                  </a:cxn>
                  <a:cxn ang="0">
                    <a:pos x="0" y="57"/>
                  </a:cxn>
                  <a:cxn ang="0">
                    <a:pos x="0" y="59"/>
                  </a:cxn>
                  <a:cxn ang="0">
                    <a:pos x="1" y="60"/>
                  </a:cxn>
                  <a:cxn ang="0">
                    <a:pos x="3" y="61"/>
                  </a:cxn>
                  <a:cxn ang="0">
                    <a:pos x="5" y="61"/>
                  </a:cxn>
                  <a:cxn ang="0">
                    <a:pos x="6" y="61"/>
                  </a:cxn>
                  <a:cxn ang="0">
                    <a:pos x="8" y="59"/>
                  </a:cxn>
                  <a:cxn ang="0">
                    <a:pos x="9" y="58"/>
                  </a:cxn>
                  <a:cxn ang="0">
                    <a:pos x="9" y="58"/>
                  </a:cxn>
                  <a:cxn ang="0">
                    <a:pos x="12" y="45"/>
                  </a:cxn>
                  <a:cxn ang="0">
                    <a:pos x="14" y="31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61">
                    <a:moveTo>
                      <a:pt x="4" y="4"/>
                    </a:moveTo>
                    <a:lnTo>
                      <a:pt x="4" y="4"/>
                    </a:lnTo>
                    <a:lnTo>
                      <a:pt x="4" y="30"/>
                    </a:lnTo>
                    <a:lnTo>
                      <a:pt x="3" y="43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9"/>
                    </a:lnTo>
                    <a:lnTo>
                      <a:pt x="1" y="60"/>
                    </a:lnTo>
                    <a:lnTo>
                      <a:pt x="3" y="61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8" y="59"/>
                    </a:lnTo>
                    <a:lnTo>
                      <a:pt x="9" y="58"/>
                    </a:lnTo>
                    <a:lnTo>
                      <a:pt x="9" y="58"/>
                    </a:lnTo>
                    <a:lnTo>
                      <a:pt x="12" y="45"/>
                    </a:lnTo>
                    <a:lnTo>
                      <a:pt x="14" y="3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4" name="Freeform 576"/>
              <p:cNvSpPr/>
              <p:nvPr/>
            </p:nvSpPr>
            <p:spPr bwMode="auto">
              <a:xfrm>
                <a:off x="5367338" y="2428875"/>
                <a:ext cx="4763" cy="396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73"/>
                  </a:cxn>
                  <a:cxn ang="0">
                    <a:pos x="1" y="75"/>
                  </a:cxn>
                  <a:cxn ang="0">
                    <a:pos x="3" y="76"/>
                  </a:cxn>
                  <a:cxn ang="0">
                    <a:pos x="4" y="76"/>
                  </a:cxn>
                  <a:cxn ang="0">
                    <a:pos x="6" y="76"/>
                  </a:cxn>
                  <a:cxn ang="0">
                    <a:pos x="7" y="75"/>
                  </a:cxn>
                  <a:cxn ang="0">
                    <a:pos x="8" y="73"/>
                  </a:cxn>
                  <a:cxn ang="0">
                    <a:pos x="9" y="72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76">
                    <a:moveTo>
                      <a:pt x="0" y="5"/>
                    </a:moveTo>
                    <a:lnTo>
                      <a:pt x="0" y="72"/>
                    </a:lnTo>
                    <a:lnTo>
                      <a:pt x="0" y="72"/>
                    </a:lnTo>
                    <a:lnTo>
                      <a:pt x="0" y="73"/>
                    </a:lnTo>
                    <a:lnTo>
                      <a:pt x="1" y="75"/>
                    </a:lnTo>
                    <a:lnTo>
                      <a:pt x="3" y="76"/>
                    </a:lnTo>
                    <a:lnTo>
                      <a:pt x="4" y="76"/>
                    </a:lnTo>
                    <a:lnTo>
                      <a:pt x="6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5" name="Freeform 577"/>
              <p:cNvSpPr/>
              <p:nvPr/>
            </p:nvSpPr>
            <p:spPr bwMode="auto">
              <a:xfrm>
                <a:off x="5384801" y="2454275"/>
                <a:ext cx="4763" cy="3968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0"/>
                  </a:cxn>
                  <a:cxn ang="0">
                    <a:pos x="0" y="70"/>
                  </a:cxn>
                  <a:cxn ang="0">
                    <a:pos x="0" y="72"/>
                  </a:cxn>
                  <a:cxn ang="0">
                    <a:pos x="1" y="74"/>
                  </a:cxn>
                  <a:cxn ang="0">
                    <a:pos x="3" y="75"/>
                  </a:cxn>
                  <a:cxn ang="0">
                    <a:pos x="4" y="75"/>
                  </a:cxn>
                  <a:cxn ang="0">
                    <a:pos x="6" y="75"/>
                  </a:cxn>
                  <a:cxn ang="0">
                    <a:pos x="8" y="74"/>
                  </a:cxn>
                  <a:cxn ang="0">
                    <a:pos x="9" y="72"/>
                  </a:cxn>
                  <a:cxn ang="0">
                    <a:pos x="9" y="70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75">
                    <a:moveTo>
                      <a:pt x="0" y="4"/>
                    </a:moveTo>
                    <a:lnTo>
                      <a:pt x="0" y="70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1" y="74"/>
                    </a:lnTo>
                    <a:lnTo>
                      <a:pt x="3" y="75"/>
                    </a:lnTo>
                    <a:lnTo>
                      <a:pt x="4" y="75"/>
                    </a:lnTo>
                    <a:lnTo>
                      <a:pt x="6" y="75"/>
                    </a:lnTo>
                    <a:lnTo>
                      <a:pt x="8" y="74"/>
                    </a:lnTo>
                    <a:lnTo>
                      <a:pt x="9" y="72"/>
                    </a:lnTo>
                    <a:lnTo>
                      <a:pt x="9" y="70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6" name="Freeform 578"/>
              <p:cNvSpPr/>
              <p:nvPr/>
            </p:nvSpPr>
            <p:spPr bwMode="auto">
              <a:xfrm>
                <a:off x="5402263" y="2479675"/>
                <a:ext cx="6350" cy="39688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14" y="5"/>
                  </a:cxn>
                  <a:cxn ang="0">
                    <a:pos x="13" y="2"/>
                  </a:cxn>
                  <a:cxn ang="0">
                    <a:pos x="12" y="1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14"/>
                  </a:cxn>
                  <a:cxn ang="0">
                    <a:pos x="2" y="23"/>
                  </a:cxn>
                  <a:cxn ang="0">
                    <a:pos x="1" y="32"/>
                  </a:cxn>
                  <a:cxn ang="0">
                    <a:pos x="0" y="41"/>
                  </a:cxn>
                  <a:cxn ang="0">
                    <a:pos x="0" y="41"/>
                  </a:cxn>
                  <a:cxn ang="0">
                    <a:pos x="0" y="49"/>
                  </a:cxn>
                  <a:cxn ang="0">
                    <a:pos x="1" y="57"/>
                  </a:cxn>
                  <a:cxn ang="0">
                    <a:pos x="3" y="66"/>
                  </a:cxn>
                  <a:cxn ang="0">
                    <a:pos x="5" y="74"/>
                  </a:cxn>
                  <a:cxn ang="0">
                    <a:pos x="5" y="74"/>
                  </a:cxn>
                  <a:cxn ang="0">
                    <a:pos x="6" y="75"/>
                  </a:cxn>
                  <a:cxn ang="0">
                    <a:pos x="8" y="76"/>
                  </a:cxn>
                  <a:cxn ang="0">
                    <a:pos x="9" y="76"/>
                  </a:cxn>
                  <a:cxn ang="0">
                    <a:pos x="11" y="75"/>
                  </a:cxn>
                  <a:cxn ang="0">
                    <a:pos x="13" y="73"/>
                  </a:cxn>
                  <a:cxn ang="0">
                    <a:pos x="13" y="71"/>
                  </a:cxn>
                  <a:cxn ang="0">
                    <a:pos x="13" y="69"/>
                  </a:cxn>
                  <a:cxn ang="0">
                    <a:pos x="13" y="69"/>
                  </a:cxn>
                  <a:cxn ang="0">
                    <a:pos x="11" y="60"/>
                  </a:cxn>
                  <a:cxn ang="0">
                    <a:pos x="9" y="53"/>
                  </a:cxn>
                  <a:cxn ang="0">
                    <a:pos x="9" y="45"/>
                  </a:cxn>
                  <a:cxn ang="0">
                    <a:pos x="10" y="37"/>
                  </a:cxn>
                  <a:cxn ang="0">
                    <a:pos x="12" y="21"/>
                  </a:cxn>
                  <a:cxn ang="0">
                    <a:pos x="14" y="5"/>
                  </a:cxn>
                  <a:cxn ang="0">
                    <a:pos x="14" y="5"/>
                  </a:cxn>
                </a:cxnLst>
                <a:rect l="0" t="0" r="r" b="b"/>
                <a:pathLst>
                  <a:path w="14" h="76">
                    <a:moveTo>
                      <a:pt x="14" y="5"/>
                    </a:moveTo>
                    <a:lnTo>
                      <a:pt x="14" y="5"/>
                    </a:lnTo>
                    <a:lnTo>
                      <a:pt x="13" y="2"/>
                    </a:lnTo>
                    <a:lnTo>
                      <a:pt x="12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14"/>
                    </a:lnTo>
                    <a:lnTo>
                      <a:pt x="2" y="23"/>
                    </a:lnTo>
                    <a:lnTo>
                      <a:pt x="1" y="32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9"/>
                    </a:lnTo>
                    <a:lnTo>
                      <a:pt x="1" y="57"/>
                    </a:lnTo>
                    <a:lnTo>
                      <a:pt x="3" y="66"/>
                    </a:lnTo>
                    <a:lnTo>
                      <a:pt x="5" y="74"/>
                    </a:lnTo>
                    <a:lnTo>
                      <a:pt x="5" y="74"/>
                    </a:lnTo>
                    <a:lnTo>
                      <a:pt x="6" y="75"/>
                    </a:lnTo>
                    <a:lnTo>
                      <a:pt x="8" y="76"/>
                    </a:lnTo>
                    <a:lnTo>
                      <a:pt x="9" y="76"/>
                    </a:lnTo>
                    <a:lnTo>
                      <a:pt x="11" y="75"/>
                    </a:lnTo>
                    <a:lnTo>
                      <a:pt x="13" y="73"/>
                    </a:lnTo>
                    <a:lnTo>
                      <a:pt x="13" y="71"/>
                    </a:lnTo>
                    <a:lnTo>
                      <a:pt x="13" y="69"/>
                    </a:lnTo>
                    <a:lnTo>
                      <a:pt x="13" y="69"/>
                    </a:lnTo>
                    <a:lnTo>
                      <a:pt x="11" y="60"/>
                    </a:lnTo>
                    <a:lnTo>
                      <a:pt x="9" y="53"/>
                    </a:lnTo>
                    <a:lnTo>
                      <a:pt x="9" y="45"/>
                    </a:lnTo>
                    <a:lnTo>
                      <a:pt x="10" y="37"/>
                    </a:lnTo>
                    <a:lnTo>
                      <a:pt x="12" y="21"/>
                    </a:lnTo>
                    <a:lnTo>
                      <a:pt x="14" y="5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7" name="Freeform 579"/>
              <p:cNvSpPr/>
              <p:nvPr/>
            </p:nvSpPr>
            <p:spPr bwMode="auto">
              <a:xfrm>
                <a:off x="5426076" y="2497138"/>
                <a:ext cx="7938" cy="30163"/>
              </a:xfrm>
              <a:custGeom>
                <a:avLst/>
                <a:gdLst/>
                <a:ahLst/>
                <a:cxnLst>
                  <a:cxn ang="0">
                    <a:pos x="7" y="3"/>
                  </a:cxn>
                  <a:cxn ang="0">
                    <a:pos x="7" y="3"/>
                  </a:cxn>
                  <a:cxn ang="0">
                    <a:pos x="4" y="9"/>
                  </a:cxn>
                  <a:cxn ang="0">
                    <a:pos x="1" y="14"/>
                  </a:cxn>
                  <a:cxn ang="0">
                    <a:pos x="0" y="20"/>
                  </a:cxn>
                  <a:cxn ang="0">
                    <a:pos x="0" y="26"/>
                  </a:cxn>
                  <a:cxn ang="0">
                    <a:pos x="0" y="40"/>
                  </a:cxn>
                  <a:cxn ang="0">
                    <a:pos x="1" y="52"/>
                  </a:cxn>
                  <a:cxn ang="0">
                    <a:pos x="1" y="52"/>
                  </a:cxn>
                  <a:cxn ang="0">
                    <a:pos x="1" y="54"/>
                  </a:cxn>
                  <a:cxn ang="0">
                    <a:pos x="3" y="55"/>
                  </a:cxn>
                  <a:cxn ang="0">
                    <a:pos x="5" y="56"/>
                  </a:cxn>
                  <a:cxn ang="0">
                    <a:pos x="6" y="57"/>
                  </a:cxn>
                  <a:cxn ang="0">
                    <a:pos x="8" y="56"/>
                  </a:cxn>
                  <a:cxn ang="0">
                    <a:pos x="10" y="55"/>
                  </a:cxn>
                  <a:cxn ang="0">
                    <a:pos x="11" y="54"/>
                  </a:cxn>
                  <a:cxn ang="0">
                    <a:pos x="11" y="52"/>
                  </a:cxn>
                  <a:cxn ang="0">
                    <a:pos x="11" y="52"/>
                  </a:cxn>
                  <a:cxn ang="0">
                    <a:pos x="10" y="29"/>
                  </a:cxn>
                  <a:cxn ang="0">
                    <a:pos x="10" y="23"/>
                  </a:cxn>
                  <a:cxn ang="0">
                    <a:pos x="11" y="18"/>
                  </a:cxn>
                  <a:cxn ang="0">
                    <a:pos x="12" y="13"/>
                  </a:cxn>
                  <a:cxn ang="0">
                    <a:pos x="15" y="8"/>
                  </a:cxn>
                  <a:cxn ang="0">
                    <a:pos x="15" y="8"/>
                  </a:cxn>
                  <a:cxn ang="0">
                    <a:pos x="16" y="6"/>
                  </a:cxn>
                  <a:cxn ang="0">
                    <a:pos x="15" y="4"/>
                  </a:cxn>
                  <a:cxn ang="0">
                    <a:pos x="15" y="2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3"/>
                  </a:cxn>
                  <a:cxn ang="0">
                    <a:pos x="7" y="3"/>
                  </a:cxn>
                </a:cxnLst>
                <a:rect l="0" t="0" r="r" b="b"/>
                <a:pathLst>
                  <a:path w="16" h="57">
                    <a:moveTo>
                      <a:pt x="7" y="3"/>
                    </a:moveTo>
                    <a:lnTo>
                      <a:pt x="7" y="3"/>
                    </a:lnTo>
                    <a:lnTo>
                      <a:pt x="4" y="9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40"/>
                    </a:lnTo>
                    <a:lnTo>
                      <a:pt x="1" y="52"/>
                    </a:lnTo>
                    <a:lnTo>
                      <a:pt x="1" y="52"/>
                    </a:lnTo>
                    <a:lnTo>
                      <a:pt x="1" y="54"/>
                    </a:lnTo>
                    <a:lnTo>
                      <a:pt x="3" y="55"/>
                    </a:lnTo>
                    <a:lnTo>
                      <a:pt x="5" y="56"/>
                    </a:lnTo>
                    <a:lnTo>
                      <a:pt x="6" y="57"/>
                    </a:lnTo>
                    <a:lnTo>
                      <a:pt x="8" y="56"/>
                    </a:lnTo>
                    <a:lnTo>
                      <a:pt x="10" y="55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0" y="29"/>
                    </a:lnTo>
                    <a:lnTo>
                      <a:pt x="10" y="23"/>
                    </a:lnTo>
                    <a:lnTo>
                      <a:pt x="11" y="18"/>
                    </a:lnTo>
                    <a:lnTo>
                      <a:pt x="12" y="13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6" y="6"/>
                    </a:lnTo>
                    <a:lnTo>
                      <a:pt x="15" y="4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8" name="Freeform 580"/>
              <p:cNvSpPr/>
              <p:nvPr/>
            </p:nvSpPr>
            <p:spPr bwMode="auto">
              <a:xfrm>
                <a:off x="5446713" y="2514600"/>
                <a:ext cx="7938" cy="36513"/>
              </a:xfrm>
              <a:custGeom>
                <a:avLst/>
                <a:gdLst/>
                <a:ahLst/>
                <a:cxnLst>
                  <a:cxn ang="0">
                    <a:pos x="15" y="64"/>
                  </a:cxn>
                  <a:cxn ang="0">
                    <a:pos x="15" y="64"/>
                  </a:cxn>
                  <a:cxn ang="0">
                    <a:pos x="12" y="56"/>
                  </a:cxn>
                  <a:cxn ang="0">
                    <a:pos x="10" y="49"/>
                  </a:cxn>
                  <a:cxn ang="0">
                    <a:pos x="9" y="42"/>
                  </a:cxn>
                  <a:cxn ang="0">
                    <a:pos x="9" y="35"/>
                  </a:cxn>
                  <a:cxn ang="0">
                    <a:pos x="10" y="19"/>
                  </a:cxn>
                  <a:cxn ang="0">
                    <a:pos x="11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20"/>
                  </a:cxn>
                  <a:cxn ang="0">
                    <a:pos x="0" y="37"/>
                  </a:cxn>
                  <a:cxn ang="0">
                    <a:pos x="0" y="45"/>
                  </a:cxn>
                  <a:cxn ang="0">
                    <a:pos x="1" y="53"/>
                  </a:cxn>
                  <a:cxn ang="0">
                    <a:pos x="3" y="60"/>
                  </a:cxn>
                  <a:cxn ang="0">
                    <a:pos x="7" y="68"/>
                  </a:cxn>
                  <a:cxn ang="0">
                    <a:pos x="7" y="68"/>
                  </a:cxn>
                  <a:cxn ang="0">
                    <a:pos x="8" y="70"/>
                  </a:cxn>
                  <a:cxn ang="0">
                    <a:pos x="10" y="70"/>
                  </a:cxn>
                  <a:cxn ang="0">
                    <a:pos x="11" y="70"/>
                  </a:cxn>
                  <a:cxn ang="0">
                    <a:pos x="13" y="70"/>
                  </a:cxn>
                  <a:cxn ang="0">
                    <a:pos x="14" y="69"/>
                  </a:cxn>
                  <a:cxn ang="0">
                    <a:pos x="15" y="67"/>
                  </a:cxn>
                  <a:cxn ang="0">
                    <a:pos x="15" y="66"/>
                  </a:cxn>
                  <a:cxn ang="0">
                    <a:pos x="15" y="64"/>
                  </a:cxn>
                  <a:cxn ang="0">
                    <a:pos x="15" y="64"/>
                  </a:cxn>
                </a:cxnLst>
                <a:rect l="0" t="0" r="r" b="b"/>
                <a:pathLst>
                  <a:path w="15" h="70">
                    <a:moveTo>
                      <a:pt x="15" y="64"/>
                    </a:moveTo>
                    <a:lnTo>
                      <a:pt x="15" y="64"/>
                    </a:lnTo>
                    <a:lnTo>
                      <a:pt x="12" y="56"/>
                    </a:lnTo>
                    <a:lnTo>
                      <a:pt x="10" y="49"/>
                    </a:lnTo>
                    <a:lnTo>
                      <a:pt x="9" y="42"/>
                    </a:lnTo>
                    <a:lnTo>
                      <a:pt x="9" y="35"/>
                    </a:lnTo>
                    <a:lnTo>
                      <a:pt x="10" y="19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1" y="20"/>
                    </a:lnTo>
                    <a:lnTo>
                      <a:pt x="0" y="37"/>
                    </a:lnTo>
                    <a:lnTo>
                      <a:pt x="0" y="45"/>
                    </a:lnTo>
                    <a:lnTo>
                      <a:pt x="1" y="53"/>
                    </a:lnTo>
                    <a:lnTo>
                      <a:pt x="3" y="60"/>
                    </a:lnTo>
                    <a:lnTo>
                      <a:pt x="7" y="68"/>
                    </a:lnTo>
                    <a:lnTo>
                      <a:pt x="7" y="68"/>
                    </a:lnTo>
                    <a:lnTo>
                      <a:pt x="8" y="70"/>
                    </a:lnTo>
                    <a:lnTo>
                      <a:pt x="10" y="70"/>
                    </a:lnTo>
                    <a:lnTo>
                      <a:pt x="11" y="70"/>
                    </a:lnTo>
                    <a:lnTo>
                      <a:pt x="13" y="70"/>
                    </a:lnTo>
                    <a:lnTo>
                      <a:pt x="14" y="69"/>
                    </a:lnTo>
                    <a:lnTo>
                      <a:pt x="15" y="67"/>
                    </a:lnTo>
                    <a:lnTo>
                      <a:pt x="15" y="66"/>
                    </a:lnTo>
                    <a:lnTo>
                      <a:pt x="15" y="64"/>
                    </a:lnTo>
                    <a:lnTo>
                      <a:pt x="15" y="6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39" name="Freeform 581"/>
              <p:cNvSpPr/>
              <p:nvPr/>
            </p:nvSpPr>
            <p:spPr bwMode="auto">
              <a:xfrm>
                <a:off x="5464176" y="2540000"/>
                <a:ext cx="9525" cy="31750"/>
              </a:xfrm>
              <a:custGeom>
                <a:avLst/>
                <a:gdLst/>
                <a:ahLst/>
                <a:cxnLst>
                  <a:cxn ang="0">
                    <a:pos x="12" y="37"/>
                  </a:cxn>
                  <a:cxn ang="0">
                    <a:pos x="12" y="37"/>
                  </a:cxn>
                  <a:cxn ang="0">
                    <a:pos x="9" y="30"/>
                  </a:cxn>
                  <a:cxn ang="0">
                    <a:pos x="8" y="2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0" y="36"/>
                  </a:cxn>
                  <a:cxn ang="0">
                    <a:pos x="1" y="38"/>
                  </a:cxn>
                  <a:cxn ang="0">
                    <a:pos x="4" y="44"/>
                  </a:cxn>
                  <a:cxn ang="0">
                    <a:pos x="7" y="51"/>
                  </a:cxn>
                  <a:cxn ang="0">
                    <a:pos x="9" y="57"/>
                  </a:cxn>
                  <a:cxn ang="0">
                    <a:pos x="9" y="57"/>
                  </a:cxn>
                  <a:cxn ang="0">
                    <a:pos x="9" y="59"/>
                  </a:cxn>
                  <a:cxn ang="0">
                    <a:pos x="11" y="60"/>
                  </a:cxn>
                  <a:cxn ang="0">
                    <a:pos x="14" y="61"/>
                  </a:cxn>
                  <a:cxn ang="0">
                    <a:pos x="16" y="61"/>
                  </a:cxn>
                  <a:cxn ang="0">
                    <a:pos x="17" y="60"/>
                  </a:cxn>
                  <a:cxn ang="0">
                    <a:pos x="18" y="59"/>
                  </a:cxn>
                  <a:cxn ang="0">
                    <a:pos x="18" y="57"/>
                  </a:cxn>
                  <a:cxn ang="0">
                    <a:pos x="18" y="57"/>
                  </a:cxn>
                  <a:cxn ang="0">
                    <a:pos x="17" y="52"/>
                  </a:cxn>
                  <a:cxn ang="0">
                    <a:pos x="16" y="47"/>
                  </a:cxn>
                  <a:cxn ang="0">
                    <a:pos x="12" y="37"/>
                  </a:cxn>
                  <a:cxn ang="0">
                    <a:pos x="12" y="37"/>
                  </a:cxn>
                </a:cxnLst>
                <a:rect l="0" t="0" r="r" b="b"/>
                <a:pathLst>
                  <a:path w="18" h="61">
                    <a:moveTo>
                      <a:pt x="12" y="37"/>
                    </a:moveTo>
                    <a:lnTo>
                      <a:pt x="12" y="37"/>
                    </a:lnTo>
                    <a:lnTo>
                      <a:pt x="9" y="30"/>
                    </a:lnTo>
                    <a:lnTo>
                      <a:pt x="8" y="2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4" y="44"/>
                    </a:lnTo>
                    <a:lnTo>
                      <a:pt x="7" y="51"/>
                    </a:lnTo>
                    <a:lnTo>
                      <a:pt x="9" y="57"/>
                    </a:lnTo>
                    <a:lnTo>
                      <a:pt x="9" y="57"/>
                    </a:lnTo>
                    <a:lnTo>
                      <a:pt x="9" y="59"/>
                    </a:lnTo>
                    <a:lnTo>
                      <a:pt x="11" y="60"/>
                    </a:lnTo>
                    <a:lnTo>
                      <a:pt x="14" y="61"/>
                    </a:lnTo>
                    <a:lnTo>
                      <a:pt x="16" y="61"/>
                    </a:lnTo>
                    <a:lnTo>
                      <a:pt x="17" y="60"/>
                    </a:lnTo>
                    <a:lnTo>
                      <a:pt x="18" y="59"/>
                    </a:lnTo>
                    <a:lnTo>
                      <a:pt x="18" y="57"/>
                    </a:lnTo>
                    <a:lnTo>
                      <a:pt x="18" y="57"/>
                    </a:lnTo>
                    <a:lnTo>
                      <a:pt x="17" y="52"/>
                    </a:lnTo>
                    <a:lnTo>
                      <a:pt x="16" y="47"/>
                    </a:lnTo>
                    <a:lnTo>
                      <a:pt x="12" y="37"/>
                    </a:lnTo>
                    <a:lnTo>
                      <a:pt x="12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0" name="Freeform 582"/>
              <p:cNvSpPr/>
              <p:nvPr/>
            </p:nvSpPr>
            <p:spPr bwMode="auto">
              <a:xfrm>
                <a:off x="5489576" y="2562225"/>
                <a:ext cx="7938" cy="30163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3" y="11"/>
                  </a:cxn>
                  <a:cxn ang="0">
                    <a:pos x="2" y="17"/>
                  </a:cxn>
                  <a:cxn ang="0">
                    <a:pos x="1" y="23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0" y="34"/>
                  </a:cxn>
                  <a:cxn ang="0">
                    <a:pos x="1" y="41"/>
                  </a:cxn>
                  <a:cxn ang="0">
                    <a:pos x="3" y="47"/>
                  </a:cxn>
                  <a:cxn ang="0">
                    <a:pos x="4" y="52"/>
                  </a:cxn>
                  <a:cxn ang="0">
                    <a:pos x="4" y="52"/>
                  </a:cxn>
                  <a:cxn ang="0">
                    <a:pos x="5" y="54"/>
                  </a:cxn>
                  <a:cxn ang="0">
                    <a:pos x="6" y="56"/>
                  </a:cxn>
                  <a:cxn ang="0">
                    <a:pos x="7" y="57"/>
                  </a:cxn>
                  <a:cxn ang="0">
                    <a:pos x="10" y="57"/>
                  </a:cxn>
                  <a:cxn ang="0">
                    <a:pos x="12" y="57"/>
                  </a:cxn>
                  <a:cxn ang="0">
                    <a:pos x="13" y="56"/>
                  </a:cxn>
                  <a:cxn ang="0">
                    <a:pos x="14" y="54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3" y="47"/>
                  </a:cxn>
                  <a:cxn ang="0">
                    <a:pos x="12" y="41"/>
                  </a:cxn>
                  <a:cxn ang="0">
                    <a:pos x="11" y="34"/>
                  </a:cxn>
                  <a:cxn ang="0">
                    <a:pos x="10" y="28"/>
                  </a:cxn>
                  <a:cxn ang="0">
                    <a:pos x="10" y="28"/>
                  </a:cxn>
                  <a:cxn ang="0">
                    <a:pos x="10" y="23"/>
                  </a:cxn>
                  <a:cxn ang="0">
                    <a:pos x="12" y="17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4" y="6"/>
                  </a:cxn>
                </a:cxnLst>
                <a:rect l="0" t="0" r="r" b="b"/>
                <a:pathLst>
                  <a:path w="14" h="57">
                    <a:moveTo>
                      <a:pt x="14" y="6"/>
                    </a:moveTo>
                    <a:lnTo>
                      <a:pt x="14" y="6"/>
                    </a:lnTo>
                    <a:lnTo>
                      <a:pt x="14" y="4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3" y="11"/>
                    </a:lnTo>
                    <a:lnTo>
                      <a:pt x="2" y="17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1" y="41"/>
                    </a:lnTo>
                    <a:lnTo>
                      <a:pt x="3" y="47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5" y="54"/>
                    </a:lnTo>
                    <a:lnTo>
                      <a:pt x="6" y="56"/>
                    </a:lnTo>
                    <a:lnTo>
                      <a:pt x="7" y="57"/>
                    </a:lnTo>
                    <a:lnTo>
                      <a:pt x="10" y="57"/>
                    </a:lnTo>
                    <a:lnTo>
                      <a:pt x="12" y="57"/>
                    </a:lnTo>
                    <a:lnTo>
                      <a:pt x="13" y="56"/>
                    </a:lnTo>
                    <a:lnTo>
                      <a:pt x="14" y="54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3" y="47"/>
                    </a:lnTo>
                    <a:lnTo>
                      <a:pt x="12" y="41"/>
                    </a:lnTo>
                    <a:lnTo>
                      <a:pt x="11" y="34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10" y="23"/>
                    </a:lnTo>
                    <a:lnTo>
                      <a:pt x="12" y="17"/>
                    </a:lnTo>
                    <a:lnTo>
                      <a:pt x="13" y="11"/>
                    </a:lnTo>
                    <a:lnTo>
                      <a:pt x="14" y="6"/>
                    </a:lnTo>
                    <a:lnTo>
                      <a:pt x="1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1" name="Freeform 583"/>
              <p:cNvSpPr/>
              <p:nvPr/>
            </p:nvSpPr>
            <p:spPr bwMode="auto">
              <a:xfrm>
                <a:off x="5514976" y="2584450"/>
                <a:ext cx="9525" cy="34925"/>
              </a:xfrm>
              <a:custGeom>
                <a:avLst/>
                <a:gdLst/>
                <a:ahLst/>
                <a:cxnLst>
                  <a:cxn ang="0">
                    <a:pos x="14" y="41"/>
                  </a:cxn>
                  <a:cxn ang="0">
                    <a:pos x="14" y="41"/>
                  </a:cxn>
                  <a:cxn ang="0">
                    <a:pos x="12" y="33"/>
                  </a:cxn>
                  <a:cxn ang="0">
                    <a:pos x="10" y="2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18"/>
                  </a:cxn>
                  <a:cxn ang="0">
                    <a:pos x="2" y="3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6" y="47"/>
                  </a:cxn>
                  <a:cxn ang="0">
                    <a:pos x="8" y="55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64"/>
                  </a:cxn>
                  <a:cxn ang="0">
                    <a:pos x="11" y="65"/>
                  </a:cxn>
                  <a:cxn ang="0">
                    <a:pos x="15" y="66"/>
                  </a:cxn>
                  <a:cxn ang="0">
                    <a:pos x="16" y="66"/>
                  </a:cxn>
                  <a:cxn ang="0">
                    <a:pos x="18" y="65"/>
                  </a:cxn>
                  <a:cxn ang="0">
                    <a:pos x="19" y="64"/>
                  </a:cxn>
                  <a:cxn ang="0">
                    <a:pos x="19" y="62"/>
                  </a:cxn>
                  <a:cxn ang="0">
                    <a:pos x="19" y="62"/>
                  </a:cxn>
                  <a:cxn ang="0">
                    <a:pos x="17" y="51"/>
                  </a:cxn>
                  <a:cxn ang="0">
                    <a:pos x="14" y="41"/>
                  </a:cxn>
                  <a:cxn ang="0">
                    <a:pos x="14" y="41"/>
                  </a:cxn>
                </a:cxnLst>
                <a:rect l="0" t="0" r="r" b="b"/>
                <a:pathLst>
                  <a:path w="19" h="66">
                    <a:moveTo>
                      <a:pt x="14" y="41"/>
                    </a:moveTo>
                    <a:lnTo>
                      <a:pt x="14" y="41"/>
                    </a:lnTo>
                    <a:lnTo>
                      <a:pt x="12" y="33"/>
                    </a:lnTo>
                    <a:lnTo>
                      <a:pt x="10" y="24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1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6" y="47"/>
                    </a:lnTo>
                    <a:lnTo>
                      <a:pt x="8" y="55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64"/>
                    </a:lnTo>
                    <a:lnTo>
                      <a:pt x="11" y="65"/>
                    </a:lnTo>
                    <a:lnTo>
                      <a:pt x="15" y="66"/>
                    </a:lnTo>
                    <a:lnTo>
                      <a:pt x="16" y="66"/>
                    </a:lnTo>
                    <a:lnTo>
                      <a:pt x="18" y="65"/>
                    </a:lnTo>
                    <a:lnTo>
                      <a:pt x="19" y="64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17" y="51"/>
                    </a:lnTo>
                    <a:lnTo>
                      <a:pt x="14" y="41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2" name="Freeform 584"/>
              <p:cNvSpPr/>
              <p:nvPr/>
            </p:nvSpPr>
            <p:spPr bwMode="auto">
              <a:xfrm>
                <a:off x="5538788" y="2609850"/>
                <a:ext cx="11113" cy="34925"/>
              </a:xfrm>
              <a:custGeom>
                <a:avLst/>
                <a:gdLst/>
                <a:ahLst/>
                <a:cxnLst>
                  <a:cxn ang="0">
                    <a:pos x="20" y="61"/>
                  </a:cxn>
                  <a:cxn ang="0">
                    <a:pos x="20" y="61"/>
                  </a:cxn>
                  <a:cxn ang="0">
                    <a:pos x="14" y="33"/>
                  </a:cxn>
                  <a:cxn ang="0">
                    <a:pos x="11" y="19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0" y="3"/>
                  </a:cxn>
                  <a:cxn ang="0">
                    <a:pos x="9" y="1"/>
                  </a:cxn>
                  <a:cxn ang="0">
                    <a:pos x="7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0"/>
                  </a:cxn>
                  <a:cxn ang="0">
                    <a:pos x="3" y="34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2" y="65"/>
                  </a:cxn>
                  <a:cxn ang="0">
                    <a:pos x="13" y="66"/>
                  </a:cxn>
                  <a:cxn ang="0">
                    <a:pos x="15" y="66"/>
                  </a:cxn>
                  <a:cxn ang="0">
                    <a:pos x="16" y="66"/>
                  </a:cxn>
                  <a:cxn ang="0">
                    <a:pos x="18" y="65"/>
                  </a:cxn>
                  <a:cxn ang="0">
                    <a:pos x="19" y="64"/>
                  </a:cxn>
                  <a:cxn ang="0">
                    <a:pos x="20" y="63"/>
                  </a:cxn>
                  <a:cxn ang="0">
                    <a:pos x="20" y="61"/>
                  </a:cxn>
                  <a:cxn ang="0">
                    <a:pos x="20" y="61"/>
                  </a:cxn>
                </a:cxnLst>
                <a:rect l="0" t="0" r="r" b="b"/>
                <a:pathLst>
                  <a:path w="20" h="66">
                    <a:moveTo>
                      <a:pt x="20" y="61"/>
                    </a:moveTo>
                    <a:lnTo>
                      <a:pt x="20" y="61"/>
                    </a:lnTo>
                    <a:lnTo>
                      <a:pt x="14" y="33"/>
                    </a:lnTo>
                    <a:lnTo>
                      <a:pt x="11" y="19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0"/>
                    </a:lnTo>
                    <a:lnTo>
                      <a:pt x="3" y="34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2" y="65"/>
                    </a:lnTo>
                    <a:lnTo>
                      <a:pt x="13" y="66"/>
                    </a:lnTo>
                    <a:lnTo>
                      <a:pt x="15" y="66"/>
                    </a:lnTo>
                    <a:lnTo>
                      <a:pt x="16" y="66"/>
                    </a:lnTo>
                    <a:lnTo>
                      <a:pt x="18" y="65"/>
                    </a:lnTo>
                    <a:lnTo>
                      <a:pt x="19" y="64"/>
                    </a:lnTo>
                    <a:lnTo>
                      <a:pt x="20" y="63"/>
                    </a:lnTo>
                    <a:lnTo>
                      <a:pt x="20" y="61"/>
                    </a:lnTo>
                    <a:lnTo>
                      <a:pt x="20" y="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3" name="Freeform 585"/>
              <p:cNvSpPr/>
              <p:nvPr/>
            </p:nvSpPr>
            <p:spPr bwMode="auto">
              <a:xfrm>
                <a:off x="5562601" y="2635250"/>
                <a:ext cx="6350" cy="31750"/>
              </a:xfrm>
              <a:custGeom>
                <a:avLst/>
                <a:gdLst/>
                <a:ahLst/>
                <a:cxnLst>
                  <a:cxn ang="0">
                    <a:pos x="13" y="56"/>
                  </a:cxn>
                  <a:cxn ang="0">
                    <a:pos x="13" y="56"/>
                  </a:cxn>
                  <a:cxn ang="0">
                    <a:pos x="11" y="43"/>
                  </a:cxn>
                  <a:cxn ang="0">
                    <a:pos x="10" y="30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32"/>
                  </a:cxn>
                  <a:cxn ang="0">
                    <a:pos x="2" y="45"/>
                  </a:cxn>
                  <a:cxn ang="0">
                    <a:pos x="4" y="58"/>
                  </a:cxn>
                  <a:cxn ang="0">
                    <a:pos x="4" y="58"/>
                  </a:cxn>
                  <a:cxn ang="0">
                    <a:pos x="5" y="60"/>
                  </a:cxn>
                  <a:cxn ang="0">
                    <a:pos x="7" y="61"/>
                  </a:cxn>
                  <a:cxn ang="0">
                    <a:pos x="8" y="62"/>
                  </a:cxn>
                  <a:cxn ang="0">
                    <a:pos x="10" y="61"/>
                  </a:cxn>
                  <a:cxn ang="0">
                    <a:pos x="11" y="61"/>
                  </a:cxn>
                  <a:cxn ang="0">
                    <a:pos x="13" y="60"/>
                  </a:cxn>
                  <a:cxn ang="0">
                    <a:pos x="13" y="58"/>
                  </a:cxn>
                  <a:cxn ang="0">
                    <a:pos x="13" y="56"/>
                  </a:cxn>
                  <a:cxn ang="0">
                    <a:pos x="13" y="56"/>
                  </a:cxn>
                </a:cxnLst>
                <a:rect l="0" t="0" r="r" b="b"/>
                <a:pathLst>
                  <a:path w="13" h="62">
                    <a:moveTo>
                      <a:pt x="13" y="56"/>
                    </a:moveTo>
                    <a:lnTo>
                      <a:pt x="13" y="56"/>
                    </a:lnTo>
                    <a:lnTo>
                      <a:pt x="11" y="43"/>
                    </a:lnTo>
                    <a:lnTo>
                      <a:pt x="10" y="3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32"/>
                    </a:lnTo>
                    <a:lnTo>
                      <a:pt x="2" y="45"/>
                    </a:lnTo>
                    <a:lnTo>
                      <a:pt x="4" y="58"/>
                    </a:lnTo>
                    <a:lnTo>
                      <a:pt x="4" y="58"/>
                    </a:lnTo>
                    <a:lnTo>
                      <a:pt x="5" y="60"/>
                    </a:lnTo>
                    <a:lnTo>
                      <a:pt x="7" y="61"/>
                    </a:lnTo>
                    <a:lnTo>
                      <a:pt x="8" y="62"/>
                    </a:lnTo>
                    <a:lnTo>
                      <a:pt x="10" y="61"/>
                    </a:lnTo>
                    <a:lnTo>
                      <a:pt x="11" y="61"/>
                    </a:lnTo>
                    <a:lnTo>
                      <a:pt x="13" y="60"/>
                    </a:lnTo>
                    <a:lnTo>
                      <a:pt x="13" y="58"/>
                    </a:lnTo>
                    <a:lnTo>
                      <a:pt x="13" y="56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4" name="Freeform 586"/>
              <p:cNvSpPr/>
              <p:nvPr/>
            </p:nvSpPr>
            <p:spPr bwMode="auto">
              <a:xfrm>
                <a:off x="5580063" y="2647950"/>
                <a:ext cx="9525" cy="23813"/>
              </a:xfrm>
              <a:custGeom>
                <a:avLst/>
                <a:gdLst/>
                <a:ahLst/>
                <a:cxnLst>
                  <a:cxn ang="0">
                    <a:pos x="18" y="41"/>
                  </a:cxn>
                  <a:cxn ang="0">
                    <a:pos x="18" y="41"/>
                  </a:cxn>
                  <a:cxn ang="0">
                    <a:pos x="12" y="23"/>
                  </a:cxn>
                  <a:cxn ang="0">
                    <a:pos x="10" y="1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14"/>
                  </a:cxn>
                  <a:cxn ang="0">
                    <a:pos x="3" y="24"/>
                  </a:cxn>
                  <a:cxn ang="0">
                    <a:pos x="9" y="44"/>
                  </a:cxn>
                  <a:cxn ang="0">
                    <a:pos x="9" y="44"/>
                  </a:cxn>
                  <a:cxn ang="0">
                    <a:pos x="10" y="45"/>
                  </a:cxn>
                  <a:cxn ang="0">
                    <a:pos x="12" y="46"/>
                  </a:cxn>
                  <a:cxn ang="0">
                    <a:pos x="13" y="47"/>
                  </a:cxn>
                  <a:cxn ang="0">
                    <a:pos x="15" y="47"/>
                  </a:cxn>
                  <a:cxn ang="0">
                    <a:pos x="17" y="46"/>
                  </a:cxn>
                  <a:cxn ang="0">
                    <a:pos x="18" y="45"/>
                  </a:cxn>
                  <a:cxn ang="0">
                    <a:pos x="18" y="43"/>
                  </a:cxn>
                  <a:cxn ang="0">
                    <a:pos x="18" y="41"/>
                  </a:cxn>
                  <a:cxn ang="0">
                    <a:pos x="18" y="41"/>
                  </a:cxn>
                </a:cxnLst>
                <a:rect l="0" t="0" r="r" b="b"/>
                <a:pathLst>
                  <a:path w="18" h="47">
                    <a:moveTo>
                      <a:pt x="18" y="41"/>
                    </a:moveTo>
                    <a:lnTo>
                      <a:pt x="18" y="41"/>
                    </a:lnTo>
                    <a:lnTo>
                      <a:pt x="12" y="23"/>
                    </a:lnTo>
                    <a:lnTo>
                      <a:pt x="10" y="1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14"/>
                    </a:lnTo>
                    <a:lnTo>
                      <a:pt x="3" y="24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10" y="45"/>
                    </a:lnTo>
                    <a:lnTo>
                      <a:pt x="12" y="46"/>
                    </a:lnTo>
                    <a:lnTo>
                      <a:pt x="13" y="47"/>
                    </a:lnTo>
                    <a:lnTo>
                      <a:pt x="15" y="47"/>
                    </a:lnTo>
                    <a:lnTo>
                      <a:pt x="17" y="46"/>
                    </a:lnTo>
                    <a:lnTo>
                      <a:pt x="18" y="45"/>
                    </a:lnTo>
                    <a:lnTo>
                      <a:pt x="18" y="43"/>
                    </a:lnTo>
                    <a:lnTo>
                      <a:pt x="18" y="41"/>
                    </a:lnTo>
                    <a:lnTo>
                      <a:pt x="18" y="4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5" name="Freeform 587"/>
              <p:cNvSpPr/>
              <p:nvPr/>
            </p:nvSpPr>
            <p:spPr bwMode="auto">
              <a:xfrm>
                <a:off x="5429251" y="2311400"/>
                <a:ext cx="4763" cy="269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1" y="50"/>
                  </a:cxn>
                  <a:cxn ang="0">
                    <a:pos x="2" y="51"/>
                  </a:cxn>
                  <a:cxn ang="0">
                    <a:pos x="3" y="52"/>
                  </a:cxn>
                  <a:cxn ang="0">
                    <a:pos x="5" y="52"/>
                  </a:cxn>
                  <a:cxn ang="0">
                    <a:pos x="7" y="52"/>
                  </a:cxn>
                  <a:cxn ang="0">
                    <a:pos x="8" y="51"/>
                  </a:cxn>
                  <a:cxn ang="0">
                    <a:pos x="9" y="50"/>
                  </a:cxn>
                  <a:cxn ang="0">
                    <a:pos x="10" y="48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52">
                    <a:moveTo>
                      <a:pt x="0" y="5"/>
                    </a:moveTo>
                    <a:lnTo>
                      <a:pt x="0" y="48"/>
                    </a:lnTo>
                    <a:lnTo>
                      <a:pt x="0" y="48"/>
                    </a:lnTo>
                    <a:lnTo>
                      <a:pt x="1" y="50"/>
                    </a:lnTo>
                    <a:lnTo>
                      <a:pt x="2" y="51"/>
                    </a:lnTo>
                    <a:lnTo>
                      <a:pt x="3" y="52"/>
                    </a:lnTo>
                    <a:lnTo>
                      <a:pt x="5" y="52"/>
                    </a:lnTo>
                    <a:lnTo>
                      <a:pt x="7" y="52"/>
                    </a:lnTo>
                    <a:lnTo>
                      <a:pt x="8" y="51"/>
                    </a:lnTo>
                    <a:lnTo>
                      <a:pt x="9" y="50"/>
                    </a:lnTo>
                    <a:lnTo>
                      <a:pt x="10" y="48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6" name="Freeform 588"/>
              <p:cNvSpPr/>
              <p:nvPr/>
            </p:nvSpPr>
            <p:spPr bwMode="auto">
              <a:xfrm>
                <a:off x="5454651" y="2290763"/>
                <a:ext cx="4763" cy="301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1" y="55"/>
                  </a:cxn>
                  <a:cxn ang="0">
                    <a:pos x="2" y="56"/>
                  </a:cxn>
                  <a:cxn ang="0">
                    <a:pos x="3" y="57"/>
                  </a:cxn>
                  <a:cxn ang="0">
                    <a:pos x="5" y="57"/>
                  </a:cxn>
                  <a:cxn ang="0">
                    <a:pos x="7" y="57"/>
                  </a:cxn>
                  <a:cxn ang="0">
                    <a:pos x="8" y="56"/>
                  </a:cxn>
                  <a:cxn ang="0">
                    <a:pos x="9" y="55"/>
                  </a:cxn>
                  <a:cxn ang="0">
                    <a:pos x="9" y="5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57">
                    <a:moveTo>
                      <a:pt x="0" y="5"/>
                    </a:moveTo>
                    <a:lnTo>
                      <a:pt x="0" y="53"/>
                    </a:lnTo>
                    <a:lnTo>
                      <a:pt x="0" y="53"/>
                    </a:lnTo>
                    <a:lnTo>
                      <a:pt x="1" y="55"/>
                    </a:lnTo>
                    <a:lnTo>
                      <a:pt x="2" y="56"/>
                    </a:lnTo>
                    <a:lnTo>
                      <a:pt x="3" y="57"/>
                    </a:lnTo>
                    <a:lnTo>
                      <a:pt x="5" y="57"/>
                    </a:lnTo>
                    <a:lnTo>
                      <a:pt x="7" y="57"/>
                    </a:lnTo>
                    <a:lnTo>
                      <a:pt x="8" y="56"/>
                    </a:lnTo>
                    <a:lnTo>
                      <a:pt x="9" y="55"/>
                    </a:lnTo>
                    <a:lnTo>
                      <a:pt x="9" y="5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7" name="Freeform 589"/>
              <p:cNvSpPr/>
              <p:nvPr/>
            </p:nvSpPr>
            <p:spPr bwMode="auto">
              <a:xfrm>
                <a:off x="5481638" y="2281238"/>
                <a:ext cx="4763" cy="301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4"/>
                  </a:cxn>
                  <a:cxn ang="0">
                    <a:pos x="1" y="56"/>
                  </a:cxn>
                  <a:cxn ang="0">
                    <a:pos x="3" y="57"/>
                  </a:cxn>
                  <a:cxn ang="0">
                    <a:pos x="4" y="57"/>
                  </a:cxn>
                  <a:cxn ang="0">
                    <a:pos x="6" y="57"/>
                  </a:cxn>
                  <a:cxn ang="0">
                    <a:pos x="8" y="56"/>
                  </a:cxn>
                  <a:cxn ang="0">
                    <a:pos x="9" y="54"/>
                  </a:cxn>
                  <a:cxn ang="0">
                    <a:pos x="9" y="52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57">
                    <a:moveTo>
                      <a:pt x="0" y="5"/>
                    </a:moveTo>
                    <a:lnTo>
                      <a:pt x="0" y="52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1" y="56"/>
                    </a:lnTo>
                    <a:lnTo>
                      <a:pt x="3" y="57"/>
                    </a:lnTo>
                    <a:lnTo>
                      <a:pt x="4" y="57"/>
                    </a:lnTo>
                    <a:lnTo>
                      <a:pt x="6" y="57"/>
                    </a:lnTo>
                    <a:lnTo>
                      <a:pt x="8" y="56"/>
                    </a:lnTo>
                    <a:lnTo>
                      <a:pt x="9" y="54"/>
                    </a:lnTo>
                    <a:lnTo>
                      <a:pt x="9" y="52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8" name="Freeform 590"/>
              <p:cNvSpPr/>
              <p:nvPr/>
            </p:nvSpPr>
            <p:spPr bwMode="auto">
              <a:xfrm>
                <a:off x="5503863" y="2281238"/>
                <a:ext cx="4763" cy="317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59"/>
                  </a:cxn>
                  <a:cxn ang="0">
                    <a:pos x="2" y="60"/>
                  </a:cxn>
                  <a:cxn ang="0">
                    <a:pos x="3" y="61"/>
                  </a:cxn>
                  <a:cxn ang="0">
                    <a:pos x="5" y="61"/>
                  </a:cxn>
                  <a:cxn ang="0">
                    <a:pos x="6" y="61"/>
                  </a:cxn>
                  <a:cxn ang="0">
                    <a:pos x="8" y="60"/>
                  </a:cxn>
                  <a:cxn ang="0">
                    <a:pos x="9" y="59"/>
                  </a:cxn>
                  <a:cxn ang="0">
                    <a:pos x="9" y="57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61">
                    <a:moveTo>
                      <a:pt x="0" y="5"/>
                    </a:moveTo>
                    <a:lnTo>
                      <a:pt x="0" y="57"/>
                    </a:lnTo>
                    <a:lnTo>
                      <a:pt x="0" y="57"/>
                    </a:lnTo>
                    <a:lnTo>
                      <a:pt x="0" y="59"/>
                    </a:lnTo>
                    <a:lnTo>
                      <a:pt x="2" y="60"/>
                    </a:lnTo>
                    <a:lnTo>
                      <a:pt x="3" y="61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9" y="57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49" name="Freeform 591"/>
              <p:cNvSpPr/>
              <p:nvPr/>
            </p:nvSpPr>
            <p:spPr bwMode="auto">
              <a:xfrm>
                <a:off x="5529263" y="2289175"/>
                <a:ext cx="11113" cy="428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0"/>
                  </a:cxn>
                  <a:cxn ang="0">
                    <a:pos x="5" y="17"/>
                  </a:cxn>
                  <a:cxn ang="0">
                    <a:pos x="5" y="33"/>
                  </a:cxn>
                  <a:cxn ang="0">
                    <a:pos x="5" y="33"/>
                  </a:cxn>
                  <a:cxn ang="0">
                    <a:pos x="4" y="43"/>
                  </a:cxn>
                  <a:cxn ang="0">
                    <a:pos x="2" y="54"/>
                  </a:cxn>
                  <a:cxn ang="0">
                    <a:pos x="1" y="65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7"/>
                  </a:cxn>
                  <a:cxn ang="0">
                    <a:pos x="1" y="78"/>
                  </a:cxn>
                  <a:cxn ang="0">
                    <a:pos x="3" y="79"/>
                  </a:cxn>
                  <a:cxn ang="0">
                    <a:pos x="4" y="81"/>
                  </a:cxn>
                  <a:cxn ang="0">
                    <a:pos x="6" y="79"/>
                  </a:cxn>
                  <a:cxn ang="0">
                    <a:pos x="8" y="78"/>
                  </a:cxn>
                  <a:cxn ang="0">
                    <a:pos x="9" y="77"/>
                  </a:cxn>
                  <a:cxn ang="0">
                    <a:pos x="9" y="75"/>
                  </a:cxn>
                  <a:cxn ang="0">
                    <a:pos x="9" y="75"/>
                  </a:cxn>
                  <a:cxn ang="0">
                    <a:pos x="11" y="60"/>
                  </a:cxn>
                  <a:cxn ang="0">
                    <a:pos x="13" y="43"/>
                  </a:cxn>
                  <a:cxn ang="0">
                    <a:pos x="13" y="43"/>
                  </a:cxn>
                  <a:cxn ang="0">
                    <a:pos x="14" y="25"/>
                  </a:cxn>
                  <a:cxn ang="0">
                    <a:pos x="15" y="14"/>
                  </a:cxn>
                  <a:cxn ang="0">
                    <a:pos x="18" y="5"/>
                  </a:cxn>
                  <a:cxn ang="0">
                    <a:pos x="18" y="5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9" h="81">
                    <a:moveTo>
                      <a:pt x="9" y="3"/>
                    </a:moveTo>
                    <a:lnTo>
                      <a:pt x="9" y="3"/>
                    </a:lnTo>
                    <a:lnTo>
                      <a:pt x="7" y="10"/>
                    </a:lnTo>
                    <a:lnTo>
                      <a:pt x="5" y="17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4" y="43"/>
                    </a:lnTo>
                    <a:lnTo>
                      <a:pt x="2" y="54"/>
                    </a:lnTo>
                    <a:lnTo>
                      <a:pt x="1" y="65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7"/>
                    </a:lnTo>
                    <a:lnTo>
                      <a:pt x="1" y="78"/>
                    </a:lnTo>
                    <a:lnTo>
                      <a:pt x="3" y="79"/>
                    </a:lnTo>
                    <a:lnTo>
                      <a:pt x="4" y="81"/>
                    </a:lnTo>
                    <a:lnTo>
                      <a:pt x="6" y="79"/>
                    </a:lnTo>
                    <a:lnTo>
                      <a:pt x="8" y="78"/>
                    </a:lnTo>
                    <a:lnTo>
                      <a:pt x="9" y="77"/>
                    </a:lnTo>
                    <a:lnTo>
                      <a:pt x="9" y="75"/>
                    </a:lnTo>
                    <a:lnTo>
                      <a:pt x="9" y="75"/>
                    </a:lnTo>
                    <a:lnTo>
                      <a:pt x="11" y="60"/>
                    </a:lnTo>
                    <a:lnTo>
                      <a:pt x="13" y="43"/>
                    </a:lnTo>
                    <a:lnTo>
                      <a:pt x="13" y="43"/>
                    </a:lnTo>
                    <a:lnTo>
                      <a:pt x="14" y="25"/>
                    </a:lnTo>
                    <a:lnTo>
                      <a:pt x="15" y="14"/>
                    </a:lnTo>
                    <a:lnTo>
                      <a:pt x="18" y="5"/>
                    </a:lnTo>
                    <a:lnTo>
                      <a:pt x="18" y="5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0" name="Freeform 592"/>
              <p:cNvSpPr/>
              <p:nvPr/>
            </p:nvSpPr>
            <p:spPr bwMode="auto">
              <a:xfrm>
                <a:off x="5546726" y="2312988"/>
                <a:ext cx="7938" cy="46038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6" y="4"/>
                  </a:cxn>
                  <a:cxn ang="0">
                    <a:pos x="3" y="13"/>
                  </a:cxn>
                  <a:cxn ang="0">
                    <a:pos x="1" y="22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1" y="61"/>
                  </a:cxn>
                  <a:cxn ang="0">
                    <a:pos x="1" y="81"/>
                  </a:cxn>
                  <a:cxn ang="0">
                    <a:pos x="1" y="81"/>
                  </a:cxn>
                  <a:cxn ang="0">
                    <a:pos x="2" y="83"/>
                  </a:cxn>
                  <a:cxn ang="0">
                    <a:pos x="3" y="84"/>
                  </a:cxn>
                  <a:cxn ang="0">
                    <a:pos x="4" y="85"/>
                  </a:cxn>
                  <a:cxn ang="0">
                    <a:pos x="6" y="85"/>
                  </a:cxn>
                  <a:cxn ang="0">
                    <a:pos x="7" y="85"/>
                  </a:cxn>
                  <a:cxn ang="0">
                    <a:pos x="9" y="84"/>
                  </a:cxn>
                  <a:cxn ang="0">
                    <a:pos x="10" y="83"/>
                  </a:cxn>
                  <a:cxn ang="0">
                    <a:pos x="10" y="81"/>
                  </a:cxn>
                  <a:cxn ang="0">
                    <a:pos x="10" y="81"/>
                  </a:cxn>
                  <a:cxn ang="0">
                    <a:pos x="10" y="61"/>
                  </a:cxn>
                  <a:cxn ang="0">
                    <a:pos x="9" y="43"/>
                  </a:cxn>
                  <a:cxn ang="0">
                    <a:pos x="10" y="34"/>
                  </a:cxn>
                  <a:cxn ang="0">
                    <a:pos x="10" y="24"/>
                  </a:cxn>
                  <a:cxn ang="0">
                    <a:pos x="12" y="15"/>
                  </a:cxn>
                  <a:cxn ang="0">
                    <a:pos x="15" y="6"/>
                  </a:cxn>
                  <a:cxn ang="0">
                    <a:pos x="15" y="6"/>
                  </a:cxn>
                  <a:cxn ang="0">
                    <a:pos x="15" y="4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4"/>
                  </a:cxn>
                  <a:cxn ang="0">
                    <a:pos x="6" y="4"/>
                  </a:cxn>
                </a:cxnLst>
                <a:rect l="0" t="0" r="r" b="b"/>
                <a:pathLst>
                  <a:path w="15" h="85">
                    <a:moveTo>
                      <a:pt x="6" y="4"/>
                    </a:moveTo>
                    <a:lnTo>
                      <a:pt x="6" y="4"/>
                    </a:lnTo>
                    <a:lnTo>
                      <a:pt x="3" y="13"/>
                    </a:lnTo>
                    <a:lnTo>
                      <a:pt x="1" y="22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1" y="6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2" y="83"/>
                    </a:lnTo>
                    <a:lnTo>
                      <a:pt x="3" y="84"/>
                    </a:lnTo>
                    <a:lnTo>
                      <a:pt x="4" y="85"/>
                    </a:lnTo>
                    <a:lnTo>
                      <a:pt x="6" y="85"/>
                    </a:lnTo>
                    <a:lnTo>
                      <a:pt x="7" y="85"/>
                    </a:lnTo>
                    <a:lnTo>
                      <a:pt x="9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10" y="81"/>
                    </a:lnTo>
                    <a:lnTo>
                      <a:pt x="10" y="61"/>
                    </a:lnTo>
                    <a:lnTo>
                      <a:pt x="9" y="43"/>
                    </a:lnTo>
                    <a:lnTo>
                      <a:pt x="10" y="34"/>
                    </a:lnTo>
                    <a:lnTo>
                      <a:pt x="10" y="24"/>
                    </a:lnTo>
                    <a:lnTo>
                      <a:pt x="12" y="15"/>
                    </a:lnTo>
                    <a:lnTo>
                      <a:pt x="15" y="6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1" name="Freeform 593"/>
              <p:cNvSpPr/>
              <p:nvPr/>
            </p:nvSpPr>
            <p:spPr bwMode="auto">
              <a:xfrm>
                <a:off x="5567363" y="2338388"/>
                <a:ext cx="4763" cy="30163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3" y="56"/>
                  </a:cxn>
                  <a:cxn ang="0">
                    <a:pos x="4" y="56"/>
                  </a:cxn>
                  <a:cxn ang="0">
                    <a:pos x="6" y="56"/>
                  </a:cxn>
                  <a:cxn ang="0">
                    <a:pos x="8" y="55"/>
                  </a:cxn>
                  <a:cxn ang="0">
                    <a:pos x="9" y="54"/>
                  </a:cxn>
                  <a:cxn ang="0">
                    <a:pos x="9" y="5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56">
                    <a:moveTo>
                      <a:pt x="0" y="4"/>
                    </a:moveTo>
                    <a:lnTo>
                      <a:pt x="0" y="52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3" y="56"/>
                    </a:lnTo>
                    <a:lnTo>
                      <a:pt x="4" y="56"/>
                    </a:lnTo>
                    <a:lnTo>
                      <a:pt x="6" y="56"/>
                    </a:lnTo>
                    <a:lnTo>
                      <a:pt x="8" y="55"/>
                    </a:lnTo>
                    <a:lnTo>
                      <a:pt x="9" y="54"/>
                    </a:lnTo>
                    <a:lnTo>
                      <a:pt x="9" y="5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2" name="Freeform 594"/>
              <p:cNvSpPr/>
              <p:nvPr/>
            </p:nvSpPr>
            <p:spPr bwMode="auto">
              <a:xfrm>
                <a:off x="5591176" y="2354263"/>
                <a:ext cx="7938" cy="36513"/>
              </a:xfrm>
              <a:custGeom>
                <a:avLst/>
                <a:gdLst/>
                <a:ahLst/>
                <a:cxnLst>
                  <a:cxn ang="0">
                    <a:pos x="7" y="2"/>
                  </a:cxn>
                  <a:cxn ang="0">
                    <a:pos x="7" y="2"/>
                  </a:cxn>
                  <a:cxn ang="0">
                    <a:pos x="4" y="10"/>
                  </a:cxn>
                  <a:cxn ang="0">
                    <a:pos x="1" y="17"/>
                  </a:cxn>
                  <a:cxn ang="0">
                    <a:pos x="0" y="26"/>
                  </a:cxn>
                  <a:cxn ang="0">
                    <a:pos x="0" y="34"/>
                  </a:cxn>
                  <a:cxn ang="0">
                    <a:pos x="0" y="49"/>
                  </a:cxn>
                  <a:cxn ang="0">
                    <a:pos x="1" y="66"/>
                  </a:cxn>
                  <a:cxn ang="0">
                    <a:pos x="1" y="66"/>
                  </a:cxn>
                  <a:cxn ang="0">
                    <a:pos x="1" y="68"/>
                  </a:cxn>
                  <a:cxn ang="0">
                    <a:pos x="2" y="70"/>
                  </a:cxn>
                  <a:cxn ang="0">
                    <a:pos x="5" y="70"/>
                  </a:cxn>
                  <a:cxn ang="0">
                    <a:pos x="6" y="71"/>
                  </a:cxn>
                  <a:cxn ang="0">
                    <a:pos x="8" y="70"/>
                  </a:cxn>
                  <a:cxn ang="0">
                    <a:pos x="10" y="70"/>
                  </a:cxn>
                  <a:cxn ang="0">
                    <a:pos x="11" y="68"/>
                  </a:cxn>
                  <a:cxn ang="0">
                    <a:pos x="11" y="66"/>
                  </a:cxn>
                  <a:cxn ang="0">
                    <a:pos x="11" y="66"/>
                  </a:cxn>
                  <a:cxn ang="0">
                    <a:pos x="10" y="36"/>
                  </a:cxn>
                  <a:cxn ang="0">
                    <a:pos x="10" y="29"/>
                  </a:cxn>
                  <a:cxn ang="0">
                    <a:pos x="11" y="22"/>
                  </a:cxn>
                  <a:cxn ang="0">
                    <a:pos x="12" y="14"/>
                  </a:cxn>
                  <a:cxn ang="0">
                    <a:pos x="15" y="7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3" y="1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</a:cxnLst>
                <a:rect l="0" t="0" r="r" b="b"/>
                <a:pathLst>
                  <a:path w="15" h="71">
                    <a:moveTo>
                      <a:pt x="7" y="2"/>
                    </a:moveTo>
                    <a:lnTo>
                      <a:pt x="7" y="2"/>
                    </a:lnTo>
                    <a:lnTo>
                      <a:pt x="4" y="10"/>
                    </a:lnTo>
                    <a:lnTo>
                      <a:pt x="1" y="17"/>
                    </a:lnTo>
                    <a:lnTo>
                      <a:pt x="0" y="26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1" y="68"/>
                    </a:lnTo>
                    <a:lnTo>
                      <a:pt x="2" y="70"/>
                    </a:lnTo>
                    <a:lnTo>
                      <a:pt x="5" y="70"/>
                    </a:lnTo>
                    <a:lnTo>
                      <a:pt x="6" y="71"/>
                    </a:lnTo>
                    <a:lnTo>
                      <a:pt x="8" y="70"/>
                    </a:lnTo>
                    <a:lnTo>
                      <a:pt x="10" y="70"/>
                    </a:lnTo>
                    <a:lnTo>
                      <a:pt x="11" y="68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10" y="36"/>
                    </a:lnTo>
                    <a:lnTo>
                      <a:pt x="10" y="29"/>
                    </a:lnTo>
                    <a:lnTo>
                      <a:pt x="11" y="22"/>
                    </a:lnTo>
                    <a:lnTo>
                      <a:pt x="12" y="14"/>
                    </a:lnTo>
                    <a:lnTo>
                      <a:pt x="15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3" name="Freeform 595"/>
              <p:cNvSpPr/>
              <p:nvPr/>
            </p:nvSpPr>
            <p:spPr bwMode="auto">
              <a:xfrm>
                <a:off x="5614988" y="2376488"/>
                <a:ext cx="4763" cy="365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7"/>
                  </a:cxn>
                  <a:cxn ang="0">
                    <a:pos x="0" y="67"/>
                  </a:cxn>
                  <a:cxn ang="0">
                    <a:pos x="0" y="68"/>
                  </a:cxn>
                  <a:cxn ang="0">
                    <a:pos x="1" y="70"/>
                  </a:cxn>
                  <a:cxn ang="0">
                    <a:pos x="3" y="71"/>
                  </a:cxn>
                  <a:cxn ang="0">
                    <a:pos x="5" y="71"/>
                  </a:cxn>
                  <a:cxn ang="0">
                    <a:pos x="6" y="71"/>
                  </a:cxn>
                  <a:cxn ang="0">
                    <a:pos x="8" y="70"/>
                  </a:cxn>
                  <a:cxn ang="0">
                    <a:pos x="9" y="68"/>
                  </a:cxn>
                  <a:cxn ang="0">
                    <a:pos x="9" y="67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71">
                    <a:moveTo>
                      <a:pt x="0" y="5"/>
                    </a:moveTo>
                    <a:lnTo>
                      <a:pt x="0" y="67"/>
                    </a:lnTo>
                    <a:lnTo>
                      <a:pt x="0" y="67"/>
                    </a:lnTo>
                    <a:lnTo>
                      <a:pt x="0" y="68"/>
                    </a:lnTo>
                    <a:lnTo>
                      <a:pt x="1" y="70"/>
                    </a:lnTo>
                    <a:lnTo>
                      <a:pt x="3" y="71"/>
                    </a:lnTo>
                    <a:lnTo>
                      <a:pt x="5" y="71"/>
                    </a:lnTo>
                    <a:lnTo>
                      <a:pt x="6" y="71"/>
                    </a:lnTo>
                    <a:lnTo>
                      <a:pt x="8" y="70"/>
                    </a:lnTo>
                    <a:lnTo>
                      <a:pt x="9" y="68"/>
                    </a:lnTo>
                    <a:lnTo>
                      <a:pt x="9" y="67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4" name="Freeform 596"/>
              <p:cNvSpPr/>
              <p:nvPr/>
            </p:nvSpPr>
            <p:spPr bwMode="auto">
              <a:xfrm>
                <a:off x="5637213" y="2398713"/>
                <a:ext cx="4763" cy="3492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61"/>
                  </a:cxn>
                  <a:cxn ang="0">
                    <a:pos x="0" y="61"/>
                  </a:cxn>
                  <a:cxn ang="0">
                    <a:pos x="1" y="63"/>
                  </a:cxn>
                  <a:cxn ang="0">
                    <a:pos x="2" y="65"/>
                  </a:cxn>
                  <a:cxn ang="0">
                    <a:pos x="3" y="65"/>
                  </a:cxn>
                  <a:cxn ang="0">
                    <a:pos x="5" y="66"/>
                  </a:cxn>
                  <a:cxn ang="0">
                    <a:pos x="7" y="65"/>
                  </a:cxn>
                  <a:cxn ang="0">
                    <a:pos x="8" y="65"/>
                  </a:cxn>
                  <a:cxn ang="0">
                    <a:pos x="9" y="63"/>
                  </a:cxn>
                  <a:cxn ang="0">
                    <a:pos x="10" y="61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66">
                    <a:moveTo>
                      <a:pt x="0" y="4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2" y="65"/>
                    </a:lnTo>
                    <a:lnTo>
                      <a:pt x="3" y="65"/>
                    </a:lnTo>
                    <a:lnTo>
                      <a:pt x="5" y="66"/>
                    </a:lnTo>
                    <a:lnTo>
                      <a:pt x="7" y="65"/>
                    </a:lnTo>
                    <a:lnTo>
                      <a:pt x="8" y="65"/>
                    </a:lnTo>
                    <a:lnTo>
                      <a:pt x="9" y="63"/>
                    </a:lnTo>
                    <a:lnTo>
                      <a:pt x="10" y="61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5" name="Freeform 597"/>
              <p:cNvSpPr/>
              <p:nvPr/>
            </p:nvSpPr>
            <p:spPr bwMode="auto">
              <a:xfrm>
                <a:off x="5657851" y="2419350"/>
                <a:ext cx="4763" cy="365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7"/>
                  </a:cxn>
                  <a:cxn ang="0">
                    <a:pos x="0" y="67"/>
                  </a:cxn>
                  <a:cxn ang="0">
                    <a:pos x="0" y="69"/>
                  </a:cxn>
                  <a:cxn ang="0">
                    <a:pos x="2" y="70"/>
                  </a:cxn>
                  <a:cxn ang="0">
                    <a:pos x="3" y="71"/>
                  </a:cxn>
                  <a:cxn ang="0">
                    <a:pos x="6" y="71"/>
                  </a:cxn>
                  <a:cxn ang="0">
                    <a:pos x="7" y="71"/>
                  </a:cxn>
                  <a:cxn ang="0">
                    <a:pos x="9" y="70"/>
                  </a:cxn>
                  <a:cxn ang="0">
                    <a:pos x="10" y="69"/>
                  </a:cxn>
                  <a:cxn ang="0">
                    <a:pos x="10" y="67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71">
                    <a:moveTo>
                      <a:pt x="0" y="5"/>
                    </a:moveTo>
                    <a:lnTo>
                      <a:pt x="0" y="67"/>
                    </a:lnTo>
                    <a:lnTo>
                      <a:pt x="0" y="67"/>
                    </a:lnTo>
                    <a:lnTo>
                      <a:pt x="0" y="69"/>
                    </a:lnTo>
                    <a:lnTo>
                      <a:pt x="2" y="70"/>
                    </a:lnTo>
                    <a:lnTo>
                      <a:pt x="3" y="71"/>
                    </a:lnTo>
                    <a:lnTo>
                      <a:pt x="6" y="71"/>
                    </a:lnTo>
                    <a:lnTo>
                      <a:pt x="7" y="71"/>
                    </a:lnTo>
                    <a:lnTo>
                      <a:pt x="9" y="70"/>
                    </a:lnTo>
                    <a:lnTo>
                      <a:pt x="10" y="69"/>
                    </a:lnTo>
                    <a:lnTo>
                      <a:pt x="10" y="67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9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6" name="Freeform 598"/>
              <p:cNvSpPr/>
              <p:nvPr/>
            </p:nvSpPr>
            <p:spPr bwMode="auto">
              <a:xfrm>
                <a:off x="5680076" y="2441575"/>
                <a:ext cx="7938" cy="36513"/>
              </a:xfrm>
              <a:custGeom>
                <a:avLst/>
                <a:gdLst/>
                <a:ahLst/>
                <a:cxnLst>
                  <a:cxn ang="0">
                    <a:pos x="14" y="65"/>
                  </a:cxn>
                  <a:cxn ang="0">
                    <a:pos x="14" y="65"/>
                  </a:cxn>
                  <a:cxn ang="0">
                    <a:pos x="11" y="50"/>
                  </a:cxn>
                  <a:cxn ang="0">
                    <a:pos x="10" y="3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36"/>
                  </a:cxn>
                  <a:cxn ang="0">
                    <a:pos x="2" y="52"/>
                  </a:cxn>
                  <a:cxn ang="0">
                    <a:pos x="5" y="67"/>
                  </a:cxn>
                  <a:cxn ang="0">
                    <a:pos x="5" y="67"/>
                  </a:cxn>
                  <a:cxn ang="0">
                    <a:pos x="6" y="69"/>
                  </a:cxn>
                  <a:cxn ang="0">
                    <a:pos x="7" y="70"/>
                  </a:cxn>
                  <a:cxn ang="0">
                    <a:pos x="9" y="70"/>
                  </a:cxn>
                  <a:cxn ang="0">
                    <a:pos x="11" y="70"/>
                  </a:cxn>
                  <a:cxn ang="0">
                    <a:pos x="12" y="69"/>
                  </a:cxn>
                  <a:cxn ang="0">
                    <a:pos x="13" y="68"/>
                  </a:cxn>
                  <a:cxn ang="0">
                    <a:pos x="14" y="67"/>
                  </a:cxn>
                  <a:cxn ang="0">
                    <a:pos x="14" y="65"/>
                  </a:cxn>
                  <a:cxn ang="0">
                    <a:pos x="14" y="65"/>
                  </a:cxn>
                </a:cxnLst>
                <a:rect l="0" t="0" r="r" b="b"/>
                <a:pathLst>
                  <a:path w="14" h="70">
                    <a:moveTo>
                      <a:pt x="14" y="65"/>
                    </a:moveTo>
                    <a:lnTo>
                      <a:pt x="14" y="65"/>
                    </a:lnTo>
                    <a:lnTo>
                      <a:pt x="11" y="50"/>
                    </a:lnTo>
                    <a:lnTo>
                      <a:pt x="10" y="3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36"/>
                    </a:lnTo>
                    <a:lnTo>
                      <a:pt x="2" y="52"/>
                    </a:lnTo>
                    <a:lnTo>
                      <a:pt x="5" y="67"/>
                    </a:lnTo>
                    <a:lnTo>
                      <a:pt x="5" y="67"/>
                    </a:lnTo>
                    <a:lnTo>
                      <a:pt x="6" y="69"/>
                    </a:lnTo>
                    <a:lnTo>
                      <a:pt x="7" y="70"/>
                    </a:lnTo>
                    <a:lnTo>
                      <a:pt x="9" y="70"/>
                    </a:lnTo>
                    <a:lnTo>
                      <a:pt x="11" y="70"/>
                    </a:lnTo>
                    <a:lnTo>
                      <a:pt x="12" y="69"/>
                    </a:lnTo>
                    <a:lnTo>
                      <a:pt x="13" y="68"/>
                    </a:lnTo>
                    <a:lnTo>
                      <a:pt x="14" y="67"/>
                    </a:lnTo>
                    <a:lnTo>
                      <a:pt x="14" y="65"/>
                    </a:lnTo>
                    <a:lnTo>
                      <a:pt x="14" y="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7" name="Freeform 599"/>
              <p:cNvSpPr/>
              <p:nvPr/>
            </p:nvSpPr>
            <p:spPr bwMode="auto">
              <a:xfrm>
                <a:off x="5705476" y="2463800"/>
                <a:ext cx="7938" cy="31750"/>
              </a:xfrm>
              <a:custGeom>
                <a:avLst/>
                <a:gdLst/>
                <a:ahLst/>
                <a:cxnLst>
                  <a:cxn ang="0">
                    <a:pos x="10" y="35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0" y="39"/>
                  </a:cxn>
                  <a:cxn ang="0">
                    <a:pos x="1" y="45"/>
                  </a:cxn>
                  <a:cxn ang="0">
                    <a:pos x="1" y="45"/>
                  </a:cxn>
                  <a:cxn ang="0">
                    <a:pos x="3" y="50"/>
                  </a:cxn>
                  <a:cxn ang="0">
                    <a:pos x="5" y="56"/>
                  </a:cxn>
                  <a:cxn ang="0">
                    <a:pos x="5" y="56"/>
                  </a:cxn>
                  <a:cxn ang="0">
                    <a:pos x="5" y="58"/>
                  </a:cxn>
                  <a:cxn ang="0">
                    <a:pos x="7" y="59"/>
                  </a:cxn>
                  <a:cxn ang="0">
                    <a:pos x="11" y="60"/>
                  </a:cxn>
                  <a:cxn ang="0">
                    <a:pos x="13" y="60"/>
                  </a:cxn>
                  <a:cxn ang="0">
                    <a:pos x="14" y="59"/>
                  </a:cxn>
                  <a:cxn ang="0">
                    <a:pos x="15" y="58"/>
                  </a:cxn>
                  <a:cxn ang="0">
                    <a:pos x="15" y="56"/>
                  </a:cxn>
                  <a:cxn ang="0">
                    <a:pos x="15" y="56"/>
                  </a:cxn>
                  <a:cxn ang="0">
                    <a:pos x="14" y="51"/>
                  </a:cxn>
                  <a:cxn ang="0">
                    <a:pos x="12" y="46"/>
                  </a:cxn>
                  <a:cxn ang="0">
                    <a:pos x="11" y="41"/>
                  </a:cxn>
                  <a:cxn ang="0">
                    <a:pos x="10" y="35"/>
                  </a:cxn>
                  <a:cxn ang="0">
                    <a:pos x="10" y="35"/>
                  </a:cxn>
                </a:cxnLst>
                <a:rect l="0" t="0" r="r" b="b"/>
                <a:pathLst>
                  <a:path w="15" h="60">
                    <a:moveTo>
                      <a:pt x="10" y="35"/>
                    </a:move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9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3" y="50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8"/>
                    </a:lnTo>
                    <a:lnTo>
                      <a:pt x="7" y="59"/>
                    </a:lnTo>
                    <a:lnTo>
                      <a:pt x="11" y="60"/>
                    </a:lnTo>
                    <a:lnTo>
                      <a:pt x="13" y="60"/>
                    </a:lnTo>
                    <a:lnTo>
                      <a:pt x="14" y="59"/>
                    </a:lnTo>
                    <a:lnTo>
                      <a:pt x="15" y="58"/>
                    </a:lnTo>
                    <a:lnTo>
                      <a:pt x="15" y="56"/>
                    </a:lnTo>
                    <a:lnTo>
                      <a:pt x="15" y="56"/>
                    </a:lnTo>
                    <a:lnTo>
                      <a:pt x="14" y="51"/>
                    </a:lnTo>
                    <a:lnTo>
                      <a:pt x="12" y="46"/>
                    </a:lnTo>
                    <a:lnTo>
                      <a:pt x="11" y="41"/>
                    </a:lnTo>
                    <a:lnTo>
                      <a:pt x="10" y="35"/>
                    </a:lnTo>
                    <a:lnTo>
                      <a:pt x="10" y="3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8" name="Freeform 600"/>
              <p:cNvSpPr/>
              <p:nvPr/>
            </p:nvSpPr>
            <p:spPr bwMode="auto">
              <a:xfrm>
                <a:off x="5730876" y="2486025"/>
                <a:ext cx="4763" cy="460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80"/>
                  </a:cxn>
                  <a:cxn ang="0">
                    <a:pos x="0" y="80"/>
                  </a:cxn>
                  <a:cxn ang="0">
                    <a:pos x="1" y="82"/>
                  </a:cxn>
                  <a:cxn ang="0">
                    <a:pos x="2" y="85"/>
                  </a:cxn>
                  <a:cxn ang="0">
                    <a:pos x="3" y="85"/>
                  </a:cxn>
                  <a:cxn ang="0">
                    <a:pos x="5" y="86"/>
                  </a:cxn>
                  <a:cxn ang="0">
                    <a:pos x="6" y="85"/>
                  </a:cxn>
                  <a:cxn ang="0">
                    <a:pos x="8" y="85"/>
                  </a:cxn>
                  <a:cxn ang="0">
                    <a:pos x="9" y="82"/>
                  </a:cxn>
                  <a:cxn ang="0">
                    <a:pos x="9" y="80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6">
                    <a:moveTo>
                      <a:pt x="0" y="5"/>
                    </a:moveTo>
                    <a:lnTo>
                      <a:pt x="0" y="80"/>
                    </a:lnTo>
                    <a:lnTo>
                      <a:pt x="0" y="80"/>
                    </a:lnTo>
                    <a:lnTo>
                      <a:pt x="1" y="82"/>
                    </a:lnTo>
                    <a:lnTo>
                      <a:pt x="2" y="85"/>
                    </a:lnTo>
                    <a:lnTo>
                      <a:pt x="3" y="85"/>
                    </a:lnTo>
                    <a:lnTo>
                      <a:pt x="5" y="86"/>
                    </a:lnTo>
                    <a:lnTo>
                      <a:pt x="6" y="85"/>
                    </a:lnTo>
                    <a:lnTo>
                      <a:pt x="8" y="85"/>
                    </a:lnTo>
                    <a:lnTo>
                      <a:pt x="9" y="82"/>
                    </a:lnTo>
                    <a:lnTo>
                      <a:pt x="9" y="8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59" name="Freeform 601"/>
              <p:cNvSpPr/>
              <p:nvPr/>
            </p:nvSpPr>
            <p:spPr bwMode="auto">
              <a:xfrm>
                <a:off x="5748338" y="250666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1" y="78"/>
                  </a:cxn>
                  <a:cxn ang="0">
                    <a:pos x="2" y="80"/>
                  </a:cxn>
                  <a:cxn ang="0">
                    <a:pos x="3" y="81"/>
                  </a:cxn>
                  <a:cxn ang="0">
                    <a:pos x="5" y="81"/>
                  </a:cxn>
                  <a:cxn ang="0">
                    <a:pos x="7" y="81"/>
                  </a:cxn>
                  <a:cxn ang="0">
                    <a:pos x="8" y="80"/>
                  </a:cxn>
                  <a:cxn ang="0">
                    <a:pos x="9" y="78"/>
                  </a:cxn>
                  <a:cxn ang="0">
                    <a:pos x="10" y="75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81">
                    <a:moveTo>
                      <a:pt x="0" y="5"/>
                    </a:moveTo>
                    <a:lnTo>
                      <a:pt x="0" y="75"/>
                    </a:lnTo>
                    <a:lnTo>
                      <a:pt x="0" y="75"/>
                    </a:lnTo>
                    <a:lnTo>
                      <a:pt x="1" y="78"/>
                    </a:lnTo>
                    <a:lnTo>
                      <a:pt x="2" y="80"/>
                    </a:lnTo>
                    <a:lnTo>
                      <a:pt x="3" y="81"/>
                    </a:lnTo>
                    <a:lnTo>
                      <a:pt x="5" y="81"/>
                    </a:lnTo>
                    <a:lnTo>
                      <a:pt x="7" y="81"/>
                    </a:lnTo>
                    <a:lnTo>
                      <a:pt x="8" y="80"/>
                    </a:lnTo>
                    <a:lnTo>
                      <a:pt x="9" y="78"/>
                    </a:lnTo>
                    <a:lnTo>
                      <a:pt x="10" y="7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60" name="Freeform 602"/>
              <p:cNvSpPr/>
              <p:nvPr/>
            </p:nvSpPr>
            <p:spPr bwMode="auto">
              <a:xfrm>
                <a:off x="5761038" y="2528888"/>
                <a:ext cx="4763" cy="3810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1" y="69"/>
                  </a:cxn>
                  <a:cxn ang="0">
                    <a:pos x="2" y="71"/>
                  </a:cxn>
                  <a:cxn ang="0">
                    <a:pos x="3" y="72"/>
                  </a:cxn>
                  <a:cxn ang="0">
                    <a:pos x="5" y="72"/>
                  </a:cxn>
                  <a:cxn ang="0">
                    <a:pos x="7" y="72"/>
                  </a:cxn>
                  <a:cxn ang="0">
                    <a:pos x="8" y="71"/>
                  </a:cxn>
                  <a:cxn ang="0">
                    <a:pos x="9" y="69"/>
                  </a:cxn>
                  <a:cxn ang="0">
                    <a:pos x="9" y="68"/>
                  </a:cxn>
                  <a:cxn ang="0">
                    <a:pos x="9" y="6"/>
                  </a:cxn>
                  <a:cxn ang="0">
                    <a:pos x="9" y="6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9" h="72">
                    <a:moveTo>
                      <a:pt x="0" y="6"/>
                    </a:moveTo>
                    <a:lnTo>
                      <a:pt x="0" y="68"/>
                    </a:lnTo>
                    <a:lnTo>
                      <a:pt x="0" y="68"/>
                    </a:lnTo>
                    <a:lnTo>
                      <a:pt x="1" y="69"/>
                    </a:lnTo>
                    <a:lnTo>
                      <a:pt x="2" y="71"/>
                    </a:lnTo>
                    <a:lnTo>
                      <a:pt x="3" y="72"/>
                    </a:lnTo>
                    <a:lnTo>
                      <a:pt x="5" y="72"/>
                    </a:lnTo>
                    <a:lnTo>
                      <a:pt x="7" y="72"/>
                    </a:lnTo>
                    <a:lnTo>
                      <a:pt x="8" y="71"/>
                    </a:lnTo>
                    <a:lnTo>
                      <a:pt x="9" y="69"/>
                    </a:lnTo>
                    <a:lnTo>
                      <a:pt x="9" y="68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61" name="Freeform 603"/>
              <p:cNvSpPr/>
              <p:nvPr/>
            </p:nvSpPr>
            <p:spPr bwMode="auto">
              <a:xfrm>
                <a:off x="5775326" y="2544763"/>
                <a:ext cx="4763" cy="3968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74"/>
                  </a:cxn>
                  <a:cxn ang="0">
                    <a:pos x="2" y="75"/>
                  </a:cxn>
                  <a:cxn ang="0">
                    <a:pos x="4" y="76"/>
                  </a:cxn>
                  <a:cxn ang="0">
                    <a:pos x="5" y="76"/>
                  </a:cxn>
                  <a:cxn ang="0">
                    <a:pos x="7" y="76"/>
                  </a:cxn>
                  <a:cxn ang="0">
                    <a:pos x="9" y="75"/>
                  </a:cxn>
                  <a:cxn ang="0">
                    <a:pos x="10" y="74"/>
                  </a:cxn>
                  <a:cxn ang="0">
                    <a:pos x="10" y="7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76">
                    <a:moveTo>
                      <a:pt x="0" y="4"/>
                    </a:moveTo>
                    <a:lnTo>
                      <a:pt x="0" y="72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2" y="75"/>
                    </a:lnTo>
                    <a:lnTo>
                      <a:pt x="4" y="76"/>
                    </a:lnTo>
                    <a:lnTo>
                      <a:pt x="5" y="76"/>
                    </a:lnTo>
                    <a:lnTo>
                      <a:pt x="7" y="76"/>
                    </a:lnTo>
                    <a:lnTo>
                      <a:pt x="9" y="75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62" name="Freeform 604"/>
              <p:cNvSpPr/>
              <p:nvPr/>
            </p:nvSpPr>
            <p:spPr bwMode="auto">
              <a:xfrm>
                <a:off x="5181601" y="2170113"/>
                <a:ext cx="665163" cy="654050"/>
              </a:xfrm>
              <a:custGeom>
                <a:avLst/>
                <a:gdLst/>
                <a:ahLst/>
                <a:cxnLst>
                  <a:cxn ang="0">
                    <a:pos x="534" y="1115"/>
                  </a:cxn>
                  <a:cxn ang="0">
                    <a:pos x="311" y="889"/>
                  </a:cxn>
                  <a:cxn ang="0">
                    <a:pos x="124" y="701"/>
                  </a:cxn>
                  <a:cxn ang="0">
                    <a:pos x="14" y="547"/>
                  </a:cxn>
                  <a:cxn ang="0">
                    <a:pos x="5" y="361"/>
                  </a:cxn>
                  <a:cxn ang="0">
                    <a:pos x="109" y="152"/>
                  </a:cxn>
                  <a:cxn ang="0">
                    <a:pos x="270" y="29"/>
                  </a:cxn>
                  <a:cxn ang="0">
                    <a:pos x="103" y="233"/>
                  </a:cxn>
                  <a:cxn ang="0">
                    <a:pos x="38" y="486"/>
                  </a:cxn>
                  <a:cxn ang="0">
                    <a:pos x="137" y="664"/>
                  </a:cxn>
                  <a:cxn ang="0">
                    <a:pos x="467" y="998"/>
                  </a:cxn>
                  <a:cxn ang="0">
                    <a:pos x="676" y="1170"/>
                  </a:cxn>
                  <a:cxn ang="0">
                    <a:pos x="872" y="1193"/>
                  </a:cxn>
                  <a:cxn ang="0">
                    <a:pos x="1085" y="1070"/>
                  </a:cxn>
                  <a:cxn ang="0">
                    <a:pos x="1218" y="861"/>
                  </a:cxn>
                  <a:cxn ang="0">
                    <a:pos x="1167" y="643"/>
                  </a:cxn>
                  <a:cxn ang="0">
                    <a:pos x="1008" y="472"/>
                  </a:cxn>
                  <a:cxn ang="0">
                    <a:pos x="731" y="201"/>
                  </a:cxn>
                  <a:cxn ang="0">
                    <a:pos x="553" y="142"/>
                  </a:cxn>
                  <a:cxn ang="0">
                    <a:pos x="393" y="228"/>
                  </a:cxn>
                  <a:cxn ang="0">
                    <a:pos x="282" y="427"/>
                  </a:cxn>
                  <a:cxn ang="0">
                    <a:pos x="388" y="615"/>
                  </a:cxn>
                  <a:cxn ang="0">
                    <a:pos x="702" y="942"/>
                  </a:cxn>
                  <a:cxn ang="0">
                    <a:pos x="798" y="922"/>
                  </a:cxn>
                  <a:cxn ang="0">
                    <a:pos x="641" y="744"/>
                  </a:cxn>
                  <a:cxn ang="0">
                    <a:pos x="397" y="487"/>
                  </a:cxn>
                  <a:cxn ang="0">
                    <a:pos x="451" y="309"/>
                  </a:cxn>
                  <a:cxn ang="0">
                    <a:pos x="591" y="250"/>
                  </a:cxn>
                  <a:cxn ang="0">
                    <a:pos x="742" y="397"/>
                  </a:cxn>
                  <a:cxn ang="0">
                    <a:pos x="1076" y="711"/>
                  </a:cxn>
                  <a:cxn ang="0">
                    <a:pos x="1109" y="861"/>
                  </a:cxn>
                  <a:cxn ang="0">
                    <a:pos x="858" y="1104"/>
                  </a:cxn>
                  <a:cxn ang="0">
                    <a:pos x="618" y="1022"/>
                  </a:cxn>
                  <a:cxn ang="0">
                    <a:pos x="342" y="740"/>
                  </a:cxn>
                  <a:cxn ang="0">
                    <a:pos x="156" y="450"/>
                  </a:cxn>
                  <a:cxn ang="0">
                    <a:pos x="287" y="163"/>
                  </a:cxn>
                  <a:cxn ang="0">
                    <a:pos x="286" y="221"/>
                  </a:cxn>
                  <a:cxn ang="0">
                    <a:pos x="196" y="489"/>
                  </a:cxn>
                  <a:cxn ang="0">
                    <a:pos x="398" y="752"/>
                  </a:cxn>
                  <a:cxn ang="0">
                    <a:pos x="712" y="1049"/>
                  </a:cxn>
                  <a:cxn ang="0">
                    <a:pos x="926" y="1037"/>
                  </a:cxn>
                  <a:cxn ang="0">
                    <a:pos x="1077" y="824"/>
                  </a:cxn>
                  <a:cxn ang="0">
                    <a:pos x="900" y="596"/>
                  </a:cxn>
                  <a:cxn ang="0">
                    <a:pos x="612" y="298"/>
                  </a:cxn>
                  <a:cxn ang="0">
                    <a:pos x="527" y="303"/>
                  </a:cxn>
                  <a:cxn ang="0">
                    <a:pos x="477" y="332"/>
                  </a:cxn>
                  <a:cxn ang="0">
                    <a:pos x="441" y="486"/>
                  </a:cxn>
                  <a:cxn ang="0">
                    <a:pos x="731" y="783"/>
                  </a:cxn>
                  <a:cxn ang="0">
                    <a:pos x="829" y="884"/>
                  </a:cxn>
                  <a:cxn ang="0">
                    <a:pos x="783" y="989"/>
                  </a:cxn>
                  <a:cxn ang="0">
                    <a:pos x="669" y="962"/>
                  </a:cxn>
                  <a:cxn ang="0">
                    <a:pos x="450" y="729"/>
                  </a:cxn>
                  <a:cxn ang="0">
                    <a:pos x="256" y="471"/>
                  </a:cxn>
                  <a:cxn ang="0">
                    <a:pos x="300" y="284"/>
                  </a:cxn>
                  <a:cxn ang="0">
                    <a:pos x="464" y="137"/>
                  </a:cxn>
                  <a:cxn ang="0">
                    <a:pos x="670" y="122"/>
                  </a:cxn>
                  <a:cxn ang="0">
                    <a:pos x="759" y="177"/>
                  </a:cxn>
                  <a:cxn ang="0">
                    <a:pos x="1071" y="489"/>
                  </a:cxn>
                  <a:cxn ang="0">
                    <a:pos x="1188" y="605"/>
                  </a:cxn>
                  <a:cxn ang="0">
                    <a:pos x="1256" y="846"/>
                  </a:cxn>
                  <a:cxn ang="0">
                    <a:pos x="1180" y="1021"/>
                  </a:cxn>
                  <a:cxn ang="0">
                    <a:pos x="930" y="1212"/>
                  </a:cxn>
                </a:cxnLst>
                <a:rect l="0" t="0" r="r" b="b"/>
                <a:pathLst>
                  <a:path w="1256" h="1235">
                    <a:moveTo>
                      <a:pt x="808" y="1235"/>
                    </a:moveTo>
                    <a:lnTo>
                      <a:pt x="808" y="1235"/>
                    </a:lnTo>
                    <a:lnTo>
                      <a:pt x="792" y="1235"/>
                    </a:lnTo>
                    <a:lnTo>
                      <a:pt x="775" y="1234"/>
                    </a:lnTo>
                    <a:lnTo>
                      <a:pt x="757" y="1232"/>
                    </a:lnTo>
                    <a:lnTo>
                      <a:pt x="738" y="1230"/>
                    </a:lnTo>
                    <a:lnTo>
                      <a:pt x="719" y="1226"/>
                    </a:lnTo>
                    <a:lnTo>
                      <a:pt x="699" y="1220"/>
                    </a:lnTo>
                    <a:lnTo>
                      <a:pt x="679" y="1212"/>
                    </a:lnTo>
                    <a:lnTo>
                      <a:pt x="660" y="1203"/>
                    </a:lnTo>
                    <a:lnTo>
                      <a:pt x="660" y="1203"/>
                    </a:lnTo>
                    <a:lnTo>
                      <a:pt x="629" y="1186"/>
                    </a:lnTo>
                    <a:lnTo>
                      <a:pt x="598" y="1165"/>
                    </a:lnTo>
                    <a:lnTo>
                      <a:pt x="566" y="1141"/>
                    </a:lnTo>
                    <a:lnTo>
                      <a:pt x="534" y="1115"/>
                    </a:lnTo>
                    <a:lnTo>
                      <a:pt x="533" y="1114"/>
                    </a:lnTo>
                    <a:lnTo>
                      <a:pt x="531" y="1114"/>
                    </a:lnTo>
                    <a:lnTo>
                      <a:pt x="531" y="1114"/>
                    </a:lnTo>
                    <a:lnTo>
                      <a:pt x="527" y="1112"/>
                    </a:lnTo>
                    <a:lnTo>
                      <a:pt x="522" y="1109"/>
                    </a:lnTo>
                    <a:lnTo>
                      <a:pt x="518" y="1105"/>
                    </a:lnTo>
                    <a:lnTo>
                      <a:pt x="518" y="1105"/>
                    </a:lnTo>
                    <a:lnTo>
                      <a:pt x="465" y="1051"/>
                    </a:lnTo>
                    <a:lnTo>
                      <a:pt x="440" y="1024"/>
                    </a:lnTo>
                    <a:lnTo>
                      <a:pt x="415" y="997"/>
                    </a:lnTo>
                    <a:lnTo>
                      <a:pt x="415" y="997"/>
                    </a:lnTo>
                    <a:lnTo>
                      <a:pt x="389" y="968"/>
                    </a:lnTo>
                    <a:lnTo>
                      <a:pt x="358" y="935"/>
                    </a:lnTo>
                    <a:lnTo>
                      <a:pt x="326" y="903"/>
                    </a:lnTo>
                    <a:lnTo>
                      <a:pt x="311" y="889"/>
                    </a:lnTo>
                    <a:lnTo>
                      <a:pt x="296" y="878"/>
                    </a:lnTo>
                    <a:lnTo>
                      <a:pt x="296" y="878"/>
                    </a:lnTo>
                    <a:lnTo>
                      <a:pt x="281" y="865"/>
                    </a:lnTo>
                    <a:lnTo>
                      <a:pt x="265" y="852"/>
                    </a:lnTo>
                    <a:lnTo>
                      <a:pt x="250" y="839"/>
                    </a:lnTo>
                    <a:lnTo>
                      <a:pt x="235" y="823"/>
                    </a:lnTo>
                    <a:lnTo>
                      <a:pt x="207" y="793"/>
                    </a:lnTo>
                    <a:lnTo>
                      <a:pt x="180" y="761"/>
                    </a:lnTo>
                    <a:lnTo>
                      <a:pt x="180" y="761"/>
                    </a:lnTo>
                    <a:lnTo>
                      <a:pt x="156" y="732"/>
                    </a:lnTo>
                    <a:lnTo>
                      <a:pt x="130" y="704"/>
                    </a:lnTo>
                    <a:lnTo>
                      <a:pt x="129" y="703"/>
                    </a:lnTo>
                    <a:lnTo>
                      <a:pt x="128" y="703"/>
                    </a:lnTo>
                    <a:lnTo>
                      <a:pt x="128" y="703"/>
                    </a:lnTo>
                    <a:lnTo>
                      <a:pt x="124" y="701"/>
                    </a:lnTo>
                    <a:lnTo>
                      <a:pt x="120" y="698"/>
                    </a:lnTo>
                    <a:lnTo>
                      <a:pt x="74" y="653"/>
                    </a:lnTo>
                    <a:lnTo>
                      <a:pt x="74" y="653"/>
                    </a:lnTo>
                    <a:lnTo>
                      <a:pt x="70" y="648"/>
                    </a:lnTo>
                    <a:lnTo>
                      <a:pt x="67" y="643"/>
                    </a:lnTo>
                    <a:lnTo>
                      <a:pt x="63" y="635"/>
                    </a:lnTo>
                    <a:lnTo>
                      <a:pt x="63" y="635"/>
                    </a:lnTo>
                    <a:lnTo>
                      <a:pt x="60" y="627"/>
                    </a:lnTo>
                    <a:lnTo>
                      <a:pt x="54" y="619"/>
                    </a:lnTo>
                    <a:lnTo>
                      <a:pt x="54" y="619"/>
                    </a:lnTo>
                    <a:lnTo>
                      <a:pt x="40" y="596"/>
                    </a:lnTo>
                    <a:lnTo>
                      <a:pt x="28" y="572"/>
                    </a:lnTo>
                    <a:lnTo>
                      <a:pt x="28" y="572"/>
                    </a:lnTo>
                    <a:lnTo>
                      <a:pt x="14" y="547"/>
                    </a:lnTo>
                    <a:lnTo>
                      <a:pt x="14" y="547"/>
                    </a:lnTo>
                    <a:lnTo>
                      <a:pt x="11" y="540"/>
                    </a:lnTo>
                    <a:lnTo>
                      <a:pt x="7" y="532"/>
                    </a:lnTo>
                    <a:lnTo>
                      <a:pt x="5" y="522"/>
                    </a:lnTo>
                    <a:lnTo>
                      <a:pt x="3" y="513"/>
                    </a:lnTo>
                    <a:lnTo>
                      <a:pt x="0" y="494"/>
                    </a:lnTo>
                    <a:lnTo>
                      <a:pt x="0" y="484"/>
                    </a:lnTo>
                    <a:lnTo>
                      <a:pt x="0" y="475"/>
                    </a:lnTo>
                    <a:lnTo>
                      <a:pt x="0" y="475"/>
                    </a:lnTo>
                    <a:lnTo>
                      <a:pt x="1" y="452"/>
                    </a:lnTo>
                    <a:lnTo>
                      <a:pt x="1" y="431"/>
                    </a:lnTo>
                    <a:lnTo>
                      <a:pt x="1" y="431"/>
                    </a:lnTo>
                    <a:lnTo>
                      <a:pt x="1" y="413"/>
                    </a:lnTo>
                    <a:lnTo>
                      <a:pt x="1" y="395"/>
                    </a:lnTo>
                    <a:lnTo>
                      <a:pt x="2" y="378"/>
                    </a:lnTo>
                    <a:lnTo>
                      <a:pt x="5" y="361"/>
                    </a:lnTo>
                    <a:lnTo>
                      <a:pt x="5" y="361"/>
                    </a:lnTo>
                    <a:lnTo>
                      <a:pt x="8" y="347"/>
                    </a:lnTo>
                    <a:lnTo>
                      <a:pt x="12" y="333"/>
                    </a:lnTo>
                    <a:lnTo>
                      <a:pt x="17" y="320"/>
                    </a:lnTo>
                    <a:lnTo>
                      <a:pt x="22" y="308"/>
                    </a:lnTo>
                    <a:lnTo>
                      <a:pt x="35" y="283"/>
                    </a:lnTo>
                    <a:lnTo>
                      <a:pt x="48" y="260"/>
                    </a:lnTo>
                    <a:lnTo>
                      <a:pt x="48" y="260"/>
                    </a:lnTo>
                    <a:lnTo>
                      <a:pt x="60" y="239"/>
                    </a:lnTo>
                    <a:lnTo>
                      <a:pt x="70" y="219"/>
                    </a:lnTo>
                    <a:lnTo>
                      <a:pt x="70" y="219"/>
                    </a:lnTo>
                    <a:lnTo>
                      <a:pt x="89" y="185"/>
                    </a:lnTo>
                    <a:lnTo>
                      <a:pt x="98" y="168"/>
                    </a:lnTo>
                    <a:lnTo>
                      <a:pt x="109" y="152"/>
                    </a:lnTo>
                    <a:lnTo>
                      <a:pt x="109" y="152"/>
                    </a:lnTo>
                    <a:lnTo>
                      <a:pt x="126" y="130"/>
                    </a:lnTo>
                    <a:lnTo>
                      <a:pt x="142" y="108"/>
                    </a:lnTo>
                    <a:lnTo>
                      <a:pt x="160" y="89"/>
                    </a:lnTo>
                    <a:lnTo>
                      <a:pt x="177" y="69"/>
                    </a:lnTo>
                    <a:lnTo>
                      <a:pt x="195" y="50"/>
                    </a:lnTo>
                    <a:lnTo>
                      <a:pt x="213" y="33"/>
                    </a:lnTo>
                    <a:lnTo>
                      <a:pt x="231" y="16"/>
                    </a:lnTo>
                    <a:lnTo>
                      <a:pt x="250" y="1"/>
                    </a:lnTo>
                    <a:lnTo>
                      <a:pt x="250" y="1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57" y="9"/>
                    </a:lnTo>
                    <a:lnTo>
                      <a:pt x="257" y="9"/>
                    </a:lnTo>
                    <a:lnTo>
                      <a:pt x="270" y="29"/>
                    </a:lnTo>
                    <a:lnTo>
                      <a:pt x="270" y="29"/>
                    </a:lnTo>
                    <a:lnTo>
                      <a:pt x="264" y="34"/>
                    </a:lnTo>
                    <a:lnTo>
                      <a:pt x="264" y="34"/>
                    </a:lnTo>
                    <a:lnTo>
                      <a:pt x="246" y="49"/>
                    </a:lnTo>
                    <a:lnTo>
                      <a:pt x="228" y="67"/>
                    </a:lnTo>
                    <a:lnTo>
                      <a:pt x="210" y="84"/>
                    </a:lnTo>
                    <a:lnTo>
                      <a:pt x="193" y="103"/>
                    </a:lnTo>
                    <a:lnTo>
                      <a:pt x="176" y="122"/>
                    </a:lnTo>
                    <a:lnTo>
                      <a:pt x="161" y="141"/>
                    </a:lnTo>
                    <a:lnTo>
                      <a:pt x="145" y="161"/>
                    </a:lnTo>
                    <a:lnTo>
                      <a:pt x="132" y="182"/>
                    </a:lnTo>
                    <a:lnTo>
                      <a:pt x="132" y="182"/>
                    </a:lnTo>
                    <a:lnTo>
                      <a:pt x="124" y="194"/>
                    </a:lnTo>
                    <a:lnTo>
                      <a:pt x="116" y="207"/>
                    </a:lnTo>
                    <a:lnTo>
                      <a:pt x="103" y="233"/>
                    </a:lnTo>
                    <a:lnTo>
                      <a:pt x="103" y="233"/>
                    </a:lnTo>
                    <a:lnTo>
                      <a:pt x="92" y="256"/>
                    </a:lnTo>
                    <a:lnTo>
                      <a:pt x="79" y="278"/>
                    </a:lnTo>
                    <a:lnTo>
                      <a:pt x="79" y="278"/>
                    </a:lnTo>
                    <a:lnTo>
                      <a:pt x="67" y="299"/>
                    </a:lnTo>
                    <a:lnTo>
                      <a:pt x="56" y="322"/>
                    </a:lnTo>
                    <a:lnTo>
                      <a:pt x="50" y="333"/>
                    </a:lnTo>
                    <a:lnTo>
                      <a:pt x="45" y="346"/>
                    </a:lnTo>
                    <a:lnTo>
                      <a:pt x="42" y="358"/>
                    </a:lnTo>
                    <a:lnTo>
                      <a:pt x="39" y="371"/>
                    </a:lnTo>
                    <a:lnTo>
                      <a:pt x="39" y="371"/>
                    </a:lnTo>
                    <a:lnTo>
                      <a:pt x="36" y="396"/>
                    </a:lnTo>
                    <a:lnTo>
                      <a:pt x="35" y="420"/>
                    </a:lnTo>
                    <a:lnTo>
                      <a:pt x="34" y="443"/>
                    </a:lnTo>
                    <a:lnTo>
                      <a:pt x="35" y="465"/>
                    </a:lnTo>
                    <a:lnTo>
                      <a:pt x="38" y="486"/>
                    </a:lnTo>
                    <a:lnTo>
                      <a:pt x="42" y="506"/>
                    </a:lnTo>
                    <a:lnTo>
                      <a:pt x="47" y="525"/>
                    </a:lnTo>
                    <a:lnTo>
                      <a:pt x="54" y="542"/>
                    </a:lnTo>
                    <a:lnTo>
                      <a:pt x="54" y="542"/>
                    </a:lnTo>
                    <a:lnTo>
                      <a:pt x="62" y="559"/>
                    </a:lnTo>
                    <a:lnTo>
                      <a:pt x="70" y="575"/>
                    </a:lnTo>
                    <a:lnTo>
                      <a:pt x="79" y="591"/>
                    </a:lnTo>
                    <a:lnTo>
                      <a:pt x="89" y="605"/>
                    </a:lnTo>
                    <a:lnTo>
                      <a:pt x="99" y="620"/>
                    </a:lnTo>
                    <a:lnTo>
                      <a:pt x="110" y="634"/>
                    </a:lnTo>
                    <a:lnTo>
                      <a:pt x="122" y="647"/>
                    </a:lnTo>
                    <a:lnTo>
                      <a:pt x="135" y="662"/>
                    </a:lnTo>
                    <a:lnTo>
                      <a:pt x="136" y="663"/>
                    </a:lnTo>
                    <a:lnTo>
                      <a:pt x="137" y="664"/>
                    </a:lnTo>
                    <a:lnTo>
                      <a:pt x="137" y="664"/>
                    </a:lnTo>
                    <a:lnTo>
                      <a:pt x="141" y="665"/>
                    </a:lnTo>
                    <a:lnTo>
                      <a:pt x="145" y="668"/>
                    </a:lnTo>
                    <a:lnTo>
                      <a:pt x="145" y="668"/>
                    </a:lnTo>
                    <a:lnTo>
                      <a:pt x="178" y="702"/>
                    </a:lnTo>
                    <a:lnTo>
                      <a:pt x="209" y="736"/>
                    </a:lnTo>
                    <a:lnTo>
                      <a:pt x="209" y="736"/>
                    </a:lnTo>
                    <a:lnTo>
                      <a:pt x="238" y="767"/>
                    </a:lnTo>
                    <a:lnTo>
                      <a:pt x="268" y="799"/>
                    </a:lnTo>
                    <a:lnTo>
                      <a:pt x="298" y="829"/>
                    </a:lnTo>
                    <a:lnTo>
                      <a:pt x="330" y="858"/>
                    </a:lnTo>
                    <a:lnTo>
                      <a:pt x="330" y="858"/>
                    </a:lnTo>
                    <a:lnTo>
                      <a:pt x="362" y="889"/>
                    </a:lnTo>
                    <a:lnTo>
                      <a:pt x="396" y="923"/>
                    </a:lnTo>
                    <a:lnTo>
                      <a:pt x="431" y="960"/>
                    </a:lnTo>
                    <a:lnTo>
                      <a:pt x="467" y="998"/>
                    </a:lnTo>
                    <a:lnTo>
                      <a:pt x="467" y="998"/>
                    </a:lnTo>
                    <a:lnTo>
                      <a:pt x="506" y="1040"/>
                    </a:lnTo>
                    <a:lnTo>
                      <a:pt x="542" y="1078"/>
                    </a:lnTo>
                    <a:lnTo>
                      <a:pt x="543" y="1079"/>
                    </a:lnTo>
                    <a:lnTo>
                      <a:pt x="545" y="1080"/>
                    </a:lnTo>
                    <a:lnTo>
                      <a:pt x="545" y="1080"/>
                    </a:lnTo>
                    <a:lnTo>
                      <a:pt x="548" y="1081"/>
                    </a:lnTo>
                    <a:lnTo>
                      <a:pt x="552" y="1084"/>
                    </a:lnTo>
                    <a:lnTo>
                      <a:pt x="552" y="1084"/>
                    </a:lnTo>
                    <a:lnTo>
                      <a:pt x="575" y="1103"/>
                    </a:lnTo>
                    <a:lnTo>
                      <a:pt x="601" y="1124"/>
                    </a:lnTo>
                    <a:lnTo>
                      <a:pt x="630" y="1143"/>
                    </a:lnTo>
                    <a:lnTo>
                      <a:pt x="644" y="1153"/>
                    </a:lnTo>
                    <a:lnTo>
                      <a:pt x="661" y="1162"/>
                    </a:lnTo>
                    <a:lnTo>
                      <a:pt x="676" y="1170"/>
                    </a:lnTo>
                    <a:lnTo>
                      <a:pt x="693" y="1177"/>
                    </a:lnTo>
                    <a:lnTo>
                      <a:pt x="710" y="1185"/>
                    </a:lnTo>
                    <a:lnTo>
                      <a:pt x="728" y="1190"/>
                    </a:lnTo>
                    <a:lnTo>
                      <a:pt x="747" y="1195"/>
                    </a:lnTo>
                    <a:lnTo>
                      <a:pt x="765" y="1198"/>
                    </a:lnTo>
                    <a:lnTo>
                      <a:pt x="784" y="1200"/>
                    </a:lnTo>
                    <a:lnTo>
                      <a:pt x="803" y="1201"/>
                    </a:lnTo>
                    <a:lnTo>
                      <a:pt x="803" y="1201"/>
                    </a:lnTo>
                    <a:lnTo>
                      <a:pt x="816" y="1201"/>
                    </a:lnTo>
                    <a:lnTo>
                      <a:pt x="828" y="1200"/>
                    </a:lnTo>
                    <a:lnTo>
                      <a:pt x="841" y="1198"/>
                    </a:lnTo>
                    <a:lnTo>
                      <a:pt x="854" y="1196"/>
                    </a:lnTo>
                    <a:lnTo>
                      <a:pt x="854" y="1196"/>
                    </a:lnTo>
                    <a:lnTo>
                      <a:pt x="872" y="1193"/>
                    </a:lnTo>
                    <a:lnTo>
                      <a:pt x="872" y="1193"/>
                    </a:lnTo>
                    <a:lnTo>
                      <a:pt x="883" y="1191"/>
                    </a:lnTo>
                    <a:lnTo>
                      <a:pt x="895" y="1189"/>
                    </a:lnTo>
                    <a:lnTo>
                      <a:pt x="907" y="1185"/>
                    </a:lnTo>
                    <a:lnTo>
                      <a:pt x="918" y="1179"/>
                    </a:lnTo>
                    <a:lnTo>
                      <a:pt x="918" y="1179"/>
                    </a:lnTo>
                    <a:lnTo>
                      <a:pt x="945" y="1165"/>
                    </a:lnTo>
                    <a:lnTo>
                      <a:pt x="945" y="1165"/>
                    </a:lnTo>
                    <a:lnTo>
                      <a:pt x="977" y="1148"/>
                    </a:lnTo>
                    <a:lnTo>
                      <a:pt x="977" y="1148"/>
                    </a:lnTo>
                    <a:lnTo>
                      <a:pt x="1006" y="1132"/>
                    </a:lnTo>
                    <a:lnTo>
                      <a:pt x="1033" y="1114"/>
                    </a:lnTo>
                    <a:lnTo>
                      <a:pt x="1057" y="1096"/>
                    </a:lnTo>
                    <a:lnTo>
                      <a:pt x="1069" y="1086"/>
                    </a:lnTo>
                    <a:lnTo>
                      <a:pt x="1078" y="1077"/>
                    </a:lnTo>
                    <a:lnTo>
                      <a:pt x="1085" y="1070"/>
                    </a:lnTo>
                    <a:lnTo>
                      <a:pt x="1085" y="1070"/>
                    </a:lnTo>
                    <a:lnTo>
                      <a:pt x="1111" y="1044"/>
                    </a:lnTo>
                    <a:lnTo>
                      <a:pt x="1123" y="1032"/>
                    </a:lnTo>
                    <a:lnTo>
                      <a:pt x="1134" y="1018"/>
                    </a:lnTo>
                    <a:lnTo>
                      <a:pt x="1145" y="1005"/>
                    </a:lnTo>
                    <a:lnTo>
                      <a:pt x="1156" y="990"/>
                    </a:lnTo>
                    <a:lnTo>
                      <a:pt x="1165" y="975"/>
                    </a:lnTo>
                    <a:lnTo>
                      <a:pt x="1173" y="959"/>
                    </a:lnTo>
                    <a:lnTo>
                      <a:pt x="1173" y="959"/>
                    </a:lnTo>
                    <a:lnTo>
                      <a:pt x="1184" y="937"/>
                    </a:lnTo>
                    <a:lnTo>
                      <a:pt x="1184" y="937"/>
                    </a:lnTo>
                    <a:lnTo>
                      <a:pt x="1198" y="912"/>
                    </a:lnTo>
                    <a:lnTo>
                      <a:pt x="1209" y="886"/>
                    </a:lnTo>
                    <a:lnTo>
                      <a:pt x="1213" y="874"/>
                    </a:lnTo>
                    <a:lnTo>
                      <a:pt x="1218" y="861"/>
                    </a:lnTo>
                    <a:lnTo>
                      <a:pt x="1220" y="848"/>
                    </a:lnTo>
                    <a:lnTo>
                      <a:pt x="1222" y="835"/>
                    </a:lnTo>
                    <a:lnTo>
                      <a:pt x="1222" y="835"/>
                    </a:lnTo>
                    <a:lnTo>
                      <a:pt x="1221" y="819"/>
                    </a:lnTo>
                    <a:lnTo>
                      <a:pt x="1220" y="802"/>
                    </a:lnTo>
                    <a:lnTo>
                      <a:pt x="1216" y="784"/>
                    </a:lnTo>
                    <a:lnTo>
                      <a:pt x="1212" y="765"/>
                    </a:lnTo>
                    <a:lnTo>
                      <a:pt x="1207" y="746"/>
                    </a:lnTo>
                    <a:lnTo>
                      <a:pt x="1200" y="724"/>
                    </a:lnTo>
                    <a:lnTo>
                      <a:pt x="1193" y="702"/>
                    </a:lnTo>
                    <a:lnTo>
                      <a:pt x="1183" y="678"/>
                    </a:lnTo>
                    <a:lnTo>
                      <a:pt x="1182" y="677"/>
                    </a:lnTo>
                    <a:lnTo>
                      <a:pt x="1182" y="677"/>
                    </a:lnTo>
                    <a:lnTo>
                      <a:pt x="1174" y="660"/>
                    </a:lnTo>
                    <a:lnTo>
                      <a:pt x="1167" y="643"/>
                    </a:lnTo>
                    <a:lnTo>
                      <a:pt x="1158" y="627"/>
                    </a:lnTo>
                    <a:lnTo>
                      <a:pt x="1151" y="620"/>
                    </a:lnTo>
                    <a:lnTo>
                      <a:pt x="1146" y="612"/>
                    </a:lnTo>
                    <a:lnTo>
                      <a:pt x="1146" y="612"/>
                    </a:lnTo>
                    <a:lnTo>
                      <a:pt x="1138" y="602"/>
                    </a:lnTo>
                    <a:lnTo>
                      <a:pt x="1131" y="592"/>
                    </a:lnTo>
                    <a:lnTo>
                      <a:pt x="1131" y="591"/>
                    </a:lnTo>
                    <a:lnTo>
                      <a:pt x="1130" y="591"/>
                    </a:lnTo>
                    <a:lnTo>
                      <a:pt x="1130" y="591"/>
                    </a:lnTo>
                    <a:lnTo>
                      <a:pt x="1090" y="554"/>
                    </a:lnTo>
                    <a:lnTo>
                      <a:pt x="1090" y="554"/>
                    </a:lnTo>
                    <a:lnTo>
                      <a:pt x="1069" y="535"/>
                    </a:lnTo>
                    <a:lnTo>
                      <a:pt x="1048" y="515"/>
                    </a:lnTo>
                    <a:lnTo>
                      <a:pt x="1027" y="495"/>
                    </a:lnTo>
                    <a:lnTo>
                      <a:pt x="1008" y="472"/>
                    </a:lnTo>
                    <a:lnTo>
                      <a:pt x="1008" y="472"/>
                    </a:lnTo>
                    <a:lnTo>
                      <a:pt x="992" y="454"/>
                    </a:lnTo>
                    <a:lnTo>
                      <a:pt x="972" y="432"/>
                    </a:lnTo>
                    <a:lnTo>
                      <a:pt x="918" y="375"/>
                    </a:lnTo>
                    <a:lnTo>
                      <a:pt x="864" y="319"/>
                    </a:lnTo>
                    <a:lnTo>
                      <a:pt x="824" y="280"/>
                    </a:lnTo>
                    <a:lnTo>
                      <a:pt x="824" y="280"/>
                    </a:lnTo>
                    <a:lnTo>
                      <a:pt x="804" y="262"/>
                    </a:lnTo>
                    <a:lnTo>
                      <a:pt x="783" y="246"/>
                    </a:lnTo>
                    <a:lnTo>
                      <a:pt x="783" y="246"/>
                    </a:lnTo>
                    <a:lnTo>
                      <a:pt x="757" y="225"/>
                    </a:lnTo>
                    <a:lnTo>
                      <a:pt x="743" y="214"/>
                    </a:lnTo>
                    <a:lnTo>
                      <a:pt x="732" y="202"/>
                    </a:lnTo>
                    <a:lnTo>
                      <a:pt x="731" y="201"/>
                    </a:lnTo>
                    <a:lnTo>
                      <a:pt x="731" y="201"/>
                    </a:lnTo>
                    <a:lnTo>
                      <a:pt x="731" y="201"/>
                    </a:lnTo>
                    <a:lnTo>
                      <a:pt x="705" y="184"/>
                    </a:lnTo>
                    <a:lnTo>
                      <a:pt x="693" y="176"/>
                    </a:lnTo>
                    <a:lnTo>
                      <a:pt x="680" y="169"/>
                    </a:lnTo>
                    <a:lnTo>
                      <a:pt x="668" y="163"/>
                    </a:lnTo>
                    <a:lnTo>
                      <a:pt x="655" y="158"/>
                    </a:lnTo>
                    <a:lnTo>
                      <a:pt x="641" y="153"/>
                    </a:lnTo>
                    <a:lnTo>
                      <a:pt x="627" y="150"/>
                    </a:lnTo>
                    <a:lnTo>
                      <a:pt x="627" y="150"/>
                    </a:lnTo>
                    <a:lnTo>
                      <a:pt x="599" y="143"/>
                    </a:lnTo>
                    <a:lnTo>
                      <a:pt x="584" y="141"/>
                    </a:lnTo>
                    <a:lnTo>
                      <a:pt x="571" y="140"/>
                    </a:lnTo>
                    <a:lnTo>
                      <a:pt x="571" y="140"/>
                    </a:lnTo>
                    <a:lnTo>
                      <a:pt x="562" y="141"/>
                    </a:lnTo>
                    <a:lnTo>
                      <a:pt x="553" y="142"/>
                    </a:lnTo>
                    <a:lnTo>
                      <a:pt x="545" y="143"/>
                    </a:lnTo>
                    <a:lnTo>
                      <a:pt x="538" y="145"/>
                    </a:lnTo>
                    <a:lnTo>
                      <a:pt x="538" y="145"/>
                    </a:lnTo>
                    <a:lnTo>
                      <a:pt x="517" y="155"/>
                    </a:lnTo>
                    <a:lnTo>
                      <a:pt x="517" y="155"/>
                    </a:lnTo>
                    <a:lnTo>
                      <a:pt x="502" y="161"/>
                    </a:lnTo>
                    <a:lnTo>
                      <a:pt x="485" y="166"/>
                    </a:lnTo>
                    <a:lnTo>
                      <a:pt x="485" y="166"/>
                    </a:lnTo>
                    <a:lnTo>
                      <a:pt x="477" y="169"/>
                    </a:lnTo>
                    <a:lnTo>
                      <a:pt x="469" y="172"/>
                    </a:lnTo>
                    <a:lnTo>
                      <a:pt x="452" y="181"/>
                    </a:lnTo>
                    <a:lnTo>
                      <a:pt x="437" y="191"/>
                    </a:lnTo>
                    <a:lnTo>
                      <a:pt x="421" y="202"/>
                    </a:lnTo>
                    <a:lnTo>
                      <a:pt x="407" y="215"/>
                    </a:lnTo>
                    <a:lnTo>
                      <a:pt x="393" y="228"/>
                    </a:lnTo>
                    <a:lnTo>
                      <a:pt x="367" y="255"/>
                    </a:lnTo>
                    <a:lnTo>
                      <a:pt x="367" y="255"/>
                    </a:lnTo>
                    <a:lnTo>
                      <a:pt x="355" y="269"/>
                    </a:lnTo>
                    <a:lnTo>
                      <a:pt x="355" y="269"/>
                    </a:lnTo>
                    <a:lnTo>
                      <a:pt x="344" y="282"/>
                    </a:lnTo>
                    <a:lnTo>
                      <a:pt x="332" y="297"/>
                    </a:lnTo>
                    <a:lnTo>
                      <a:pt x="322" y="313"/>
                    </a:lnTo>
                    <a:lnTo>
                      <a:pt x="313" y="329"/>
                    </a:lnTo>
                    <a:lnTo>
                      <a:pt x="303" y="348"/>
                    </a:lnTo>
                    <a:lnTo>
                      <a:pt x="296" y="366"/>
                    </a:lnTo>
                    <a:lnTo>
                      <a:pt x="289" y="385"/>
                    </a:lnTo>
                    <a:lnTo>
                      <a:pt x="284" y="406"/>
                    </a:lnTo>
                    <a:lnTo>
                      <a:pt x="284" y="406"/>
                    </a:lnTo>
                    <a:lnTo>
                      <a:pt x="282" y="416"/>
                    </a:lnTo>
                    <a:lnTo>
                      <a:pt x="282" y="427"/>
                    </a:lnTo>
                    <a:lnTo>
                      <a:pt x="283" y="439"/>
                    </a:lnTo>
                    <a:lnTo>
                      <a:pt x="286" y="450"/>
                    </a:lnTo>
                    <a:lnTo>
                      <a:pt x="289" y="462"/>
                    </a:lnTo>
                    <a:lnTo>
                      <a:pt x="293" y="473"/>
                    </a:lnTo>
                    <a:lnTo>
                      <a:pt x="302" y="495"/>
                    </a:lnTo>
                    <a:lnTo>
                      <a:pt x="302" y="495"/>
                    </a:lnTo>
                    <a:lnTo>
                      <a:pt x="312" y="516"/>
                    </a:lnTo>
                    <a:lnTo>
                      <a:pt x="312" y="516"/>
                    </a:lnTo>
                    <a:lnTo>
                      <a:pt x="318" y="530"/>
                    </a:lnTo>
                    <a:lnTo>
                      <a:pt x="325" y="544"/>
                    </a:lnTo>
                    <a:lnTo>
                      <a:pt x="334" y="557"/>
                    </a:lnTo>
                    <a:lnTo>
                      <a:pt x="345" y="570"/>
                    </a:lnTo>
                    <a:lnTo>
                      <a:pt x="356" y="582"/>
                    </a:lnTo>
                    <a:lnTo>
                      <a:pt x="366" y="595"/>
                    </a:lnTo>
                    <a:lnTo>
                      <a:pt x="388" y="615"/>
                    </a:lnTo>
                    <a:lnTo>
                      <a:pt x="598" y="826"/>
                    </a:lnTo>
                    <a:lnTo>
                      <a:pt x="598" y="826"/>
                    </a:lnTo>
                    <a:lnTo>
                      <a:pt x="611" y="840"/>
                    </a:lnTo>
                    <a:lnTo>
                      <a:pt x="624" y="854"/>
                    </a:lnTo>
                    <a:lnTo>
                      <a:pt x="646" y="883"/>
                    </a:lnTo>
                    <a:lnTo>
                      <a:pt x="646" y="883"/>
                    </a:lnTo>
                    <a:lnTo>
                      <a:pt x="663" y="905"/>
                    </a:lnTo>
                    <a:lnTo>
                      <a:pt x="680" y="925"/>
                    </a:lnTo>
                    <a:lnTo>
                      <a:pt x="681" y="926"/>
                    </a:lnTo>
                    <a:lnTo>
                      <a:pt x="684" y="927"/>
                    </a:lnTo>
                    <a:lnTo>
                      <a:pt x="684" y="927"/>
                    </a:lnTo>
                    <a:lnTo>
                      <a:pt x="687" y="929"/>
                    </a:lnTo>
                    <a:lnTo>
                      <a:pt x="691" y="932"/>
                    </a:lnTo>
                    <a:lnTo>
                      <a:pt x="691" y="932"/>
                    </a:lnTo>
                    <a:lnTo>
                      <a:pt x="702" y="942"/>
                    </a:lnTo>
                    <a:lnTo>
                      <a:pt x="708" y="947"/>
                    </a:lnTo>
                    <a:lnTo>
                      <a:pt x="716" y="951"/>
                    </a:lnTo>
                    <a:lnTo>
                      <a:pt x="723" y="955"/>
                    </a:lnTo>
                    <a:lnTo>
                      <a:pt x="731" y="958"/>
                    </a:lnTo>
                    <a:lnTo>
                      <a:pt x="739" y="960"/>
                    </a:lnTo>
                    <a:lnTo>
                      <a:pt x="748" y="960"/>
                    </a:lnTo>
                    <a:lnTo>
                      <a:pt x="748" y="960"/>
                    </a:lnTo>
                    <a:lnTo>
                      <a:pt x="758" y="959"/>
                    </a:lnTo>
                    <a:lnTo>
                      <a:pt x="767" y="956"/>
                    </a:lnTo>
                    <a:lnTo>
                      <a:pt x="776" y="951"/>
                    </a:lnTo>
                    <a:lnTo>
                      <a:pt x="785" y="944"/>
                    </a:lnTo>
                    <a:lnTo>
                      <a:pt x="785" y="944"/>
                    </a:lnTo>
                    <a:lnTo>
                      <a:pt x="791" y="937"/>
                    </a:lnTo>
                    <a:lnTo>
                      <a:pt x="796" y="929"/>
                    </a:lnTo>
                    <a:lnTo>
                      <a:pt x="798" y="922"/>
                    </a:lnTo>
                    <a:lnTo>
                      <a:pt x="799" y="914"/>
                    </a:lnTo>
                    <a:lnTo>
                      <a:pt x="799" y="914"/>
                    </a:lnTo>
                    <a:lnTo>
                      <a:pt x="798" y="907"/>
                    </a:lnTo>
                    <a:lnTo>
                      <a:pt x="795" y="901"/>
                    </a:lnTo>
                    <a:lnTo>
                      <a:pt x="792" y="893"/>
                    </a:lnTo>
                    <a:lnTo>
                      <a:pt x="788" y="887"/>
                    </a:lnTo>
                    <a:lnTo>
                      <a:pt x="776" y="876"/>
                    </a:lnTo>
                    <a:lnTo>
                      <a:pt x="766" y="865"/>
                    </a:lnTo>
                    <a:lnTo>
                      <a:pt x="765" y="864"/>
                    </a:lnTo>
                    <a:lnTo>
                      <a:pt x="763" y="863"/>
                    </a:lnTo>
                    <a:lnTo>
                      <a:pt x="763" y="863"/>
                    </a:lnTo>
                    <a:lnTo>
                      <a:pt x="759" y="862"/>
                    </a:lnTo>
                    <a:lnTo>
                      <a:pt x="755" y="859"/>
                    </a:lnTo>
                    <a:lnTo>
                      <a:pt x="755" y="859"/>
                    </a:lnTo>
                    <a:lnTo>
                      <a:pt x="641" y="744"/>
                    </a:lnTo>
                    <a:lnTo>
                      <a:pt x="641" y="744"/>
                    </a:lnTo>
                    <a:lnTo>
                      <a:pt x="529" y="629"/>
                    </a:lnTo>
                    <a:lnTo>
                      <a:pt x="529" y="629"/>
                    </a:lnTo>
                    <a:lnTo>
                      <a:pt x="506" y="604"/>
                    </a:lnTo>
                    <a:lnTo>
                      <a:pt x="506" y="604"/>
                    </a:lnTo>
                    <a:lnTo>
                      <a:pt x="486" y="584"/>
                    </a:lnTo>
                    <a:lnTo>
                      <a:pt x="466" y="565"/>
                    </a:lnTo>
                    <a:lnTo>
                      <a:pt x="462" y="562"/>
                    </a:lnTo>
                    <a:lnTo>
                      <a:pt x="462" y="562"/>
                    </a:lnTo>
                    <a:lnTo>
                      <a:pt x="436" y="537"/>
                    </a:lnTo>
                    <a:lnTo>
                      <a:pt x="422" y="523"/>
                    </a:lnTo>
                    <a:lnTo>
                      <a:pt x="411" y="509"/>
                    </a:lnTo>
                    <a:lnTo>
                      <a:pt x="411" y="509"/>
                    </a:lnTo>
                    <a:lnTo>
                      <a:pt x="404" y="499"/>
                    </a:lnTo>
                    <a:lnTo>
                      <a:pt x="397" y="487"/>
                    </a:lnTo>
                    <a:lnTo>
                      <a:pt x="393" y="475"/>
                    </a:lnTo>
                    <a:lnTo>
                      <a:pt x="390" y="464"/>
                    </a:lnTo>
                    <a:lnTo>
                      <a:pt x="388" y="451"/>
                    </a:lnTo>
                    <a:lnTo>
                      <a:pt x="387" y="439"/>
                    </a:lnTo>
                    <a:lnTo>
                      <a:pt x="388" y="426"/>
                    </a:lnTo>
                    <a:lnTo>
                      <a:pt x="390" y="413"/>
                    </a:lnTo>
                    <a:lnTo>
                      <a:pt x="390" y="413"/>
                    </a:lnTo>
                    <a:lnTo>
                      <a:pt x="392" y="402"/>
                    </a:lnTo>
                    <a:lnTo>
                      <a:pt x="396" y="390"/>
                    </a:lnTo>
                    <a:lnTo>
                      <a:pt x="400" y="379"/>
                    </a:lnTo>
                    <a:lnTo>
                      <a:pt x="407" y="368"/>
                    </a:lnTo>
                    <a:lnTo>
                      <a:pt x="412" y="357"/>
                    </a:lnTo>
                    <a:lnTo>
                      <a:pt x="419" y="347"/>
                    </a:lnTo>
                    <a:lnTo>
                      <a:pt x="435" y="327"/>
                    </a:lnTo>
                    <a:lnTo>
                      <a:pt x="451" y="309"/>
                    </a:lnTo>
                    <a:lnTo>
                      <a:pt x="469" y="292"/>
                    </a:lnTo>
                    <a:lnTo>
                      <a:pt x="487" y="277"/>
                    </a:lnTo>
                    <a:lnTo>
                      <a:pt x="506" y="265"/>
                    </a:lnTo>
                    <a:lnTo>
                      <a:pt x="506" y="265"/>
                    </a:lnTo>
                    <a:lnTo>
                      <a:pt x="513" y="261"/>
                    </a:lnTo>
                    <a:lnTo>
                      <a:pt x="519" y="259"/>
                    </a:lnTo>
                    <a:lnTo>
                      <a:pt x="533" y="257"/>
                    </a:lnTo>
                    <a:lnTo>
                      <a:pt x="533" y="257"/>
                    </a:lnTo>
                    <a:lnTo>
                      <a:pt x="541" y="256"/>
                    </a:lnTo>
                    <a:lnTo>
                      <a:pt x="551" y="254"/>
                    </a:lnTo>
                    <a:lnTo>
                      <a:pt x="551" y="254"/>
                    </a:lnTo>
                    <a:lnTo>
                      <a:pt x="565" y="251"/>
                    </a:lnTo>
                    <a:lnTo>
                      <a:pt x="580" y="250"/>
                    </a:lnTo>
                    <a:lnTo>
                      <a:pt x="580" y="250"/>
                    </a:lnTo>
                    <a:lnTo>
                      <a:pt x="591" y="250"/>
                    </a:lnTo>
                    <a:lnTo>
                      <a:pt x="601" y="252"/>
                    </a:lnTo>
                    <a:lnTo>
                      <a:pt x="609" y="255"/>
                    </a:lnTo>
                    <a:lnTo>
                      <a:pt x="616" y="258"/>
                    </a:lnTo>
                    <a:lnTo>
                      <a:pt x="616" y="258"/>
                    </a:lnTo>
                    <a:lnTo>
                      <a:pt x="628" y="266"/>
                    </a:lnTo>
                    <a:lnTo>
                      <a:pt x="638" y="276"/>
                    </a:lnTo>
                    <a:lnTo>
                      <a:pt x="647" y="285"/>
                    </a:lnTo>
                    <a:lnTo>
                      <a:pt x="658" y="294"/>
                    </a:lnTo>
                    <a:lnTo>
                      <a:pt x="675" y="316"/>
                    </a:lnTo>
                    <a:lnTo>
                      <a:pt x="693" y="338"/>
                    </a:lnTo>
                    <a:lnTo>
                      <a:pt x="693" y="338"/>
                    </a:lnTo>
                    <a:lnTo>
                      <a:pt x="707" y="356"/>
                    </a:lnTo>
                    <a:lnTo>
                      <a:pt x="723" y="375"/>
                    </a:lnTo>
                    <a:lnTo>
                      <a:pt x="723" y="375"/>
                    </a:lnTo>
                    <a:lnTo>
                      <a:pt x="742" y="397"/>
                    </a:lnTo>
                    <a:lnTo>
                      <a:pt x="767" y="422"/>
                    </a:lnTo>
                    <a:lnTo>
                      <a:pt x="793" y="448"/>
                    </a:lnTo>
                    <a:lnTo>
                      <a:pt x="823" y="476"/>
                    </a:lnTo>
                    <a:lnTo>
                      <a:pt x="885" y="533"/>
                    </a:lnTo>
                    <a:lnTo>
                      <a:pt x="948" y="591"/>
                    </a:lnTo>
                    <a:lnTo>
                      <a:pt x="948" y="591"/>
                    </a:lnTo>
                    <a:lnTo>
                      <a:pt x="1009" y="646"/>
                    </a:lnTo>
                    <a:lnTo>
                      <a:pt x="1059" y="694"/>
                    </a:lnTo>
                    <a:lnTo>
                      <a:pt x="1062" y="695"/>
                    </a:lnTo>
                    <a:lnTo>
                      <a:pt x="1065" y="698"/>
                    </a:lnTo>
                    <a:lnTo>
                      <a:pt x="1065" y="698"/>
                    </a:lnTo>
                    <a:lnTo>
                      <a:pt x="1073" y="706"/>
                    </a:lnTo>
                    <a:lnTo>
                      <a:pt x="1073" y="706"/>
                    </a:lnTo>
                    <a:lnTo>
                      <a:pt x="1076" y="710"/>
                    </a:lnTo>
                    <a:lnTo>
                      <a:pt x="1076" y="711"/>
                    </a:lnTo>
                    <a:lnTo>
                      <a:pt x="1077" y="711"/>
                    </a:lnTo>
                    <a:lnTo>
                      <a:pt x="1077" y="711"/>
                    </a:lnTo>
                    <a:lnTo>
                      <a:pt x="1086" y="725"/>
                    </a:lnTo>
                    <a:lnTo>
                      <a:pt x="1096" y="739"/>
                    </a:lnTo>
                    <a:lnTo>
                      <a:pt x="1104" y="756"/>
                    </a:lnTo>
                    <a:lnTo>
                      <a:pt x="1110" y="774"/>
                    </a:lnTo>
                    <a:lnTo>
                      <a:pt x="1113" y="784"/>
                    </a:lnTo>
                    <a:lnTo>
                      <a:pt x="1115" y="794"/>
                    </a:lnTo>
                    <a:lnTo>
                      <a:pt x="1116" y="804"/>
                    </a:lnTo>
                    <a:lnTo>
                      <a:pt x="1116" y="815"/>
                    </a:lnTo>
                    <a:lnTo>
                      <a:pt x="1116" y="826"/>
                    </a:lnTo>
                    <a:lnTo>
                      <a:pt x="1114" y="838"/>
                    </a:lnTo>
                    <a:lnTo>
                      <a:pt x="1112" y="850"/>
                    </a:lnTo>
                    <a:lnTo>
                      <a:pt x="1109" y="861"/>
                    </a:lnTo>
                    <a:lnTo>
                      <a:pt x="1109" y="861"/>
                    </a:lnTo>
                    <a:lnTo>
                      <a:pt x="1100" y="886"/>
                    </a:lnTo>
                    <a:lnTo>
                      <a:pt x="1089" y="910"/>
                    </a:lnTo>
                    <a:lnTo>
                      <a:pt x="1079" y="932"/>
                    </a:lnTo>
                    <a:lnTo>
                      <a:pt x="1066" y="952"/>
                    </a:lnTo>
                    <a:lnTo>
                      <a:pt x="1052" y="972"/>
                    </a:lnTo>
                    <a:lnTo>
                      <a:pt x="1037" y="990"/>
                    </a:lnTo>
                    <a:lnTo>
                      <a:pt x="1020" y="1008"/>
                    </a:lnTo>
                    <a:lnTo>
                      <a:pt x="1003" y="1024"/>
                    </a:lnTo>
                    <a:lnTo>
                      <a:pt x="1003" y="1024"/>
                    </a:lnTo>
                    <a:lnTo>
                      <a:pt x="979" y="1044"/>
                    </a:lnTo>
                    <a:lnTo>
                      <a:pt x="954" y="1061"/>
                    </a:lnTo>
                    <a:lnTo>
                      <a:pt x="930" y="1075"/>
                    </a:lnTo>
                    <a:lnTo>
                      <a:pt x="906" y="1087"/>
                    </a:lnTo>
                    <a:lnTo>
                      <a:pt x="882" y="1097"/>
                    </a:lnTo>
                    <a:lnTo>
                      <a:pt x="858" y="1104"/>
                    </a:lnTo>
                    <a:lnTo>
                      <a:pt x="846" y="1106"/>
                    </a:lnTo>
                    <a:lnTo>
                      <a:pt x="834" y="1108"/>
                    </a:lnTo>
                    <a:lnTo>
                      <a:pt x="823" y="1109"/>
                    </a:lnTo>
                    <a:lnTo>
                      <a:pt x="812" y="1109"/>
                    </a:lnTo>
                    <a:lnTo>
                      <a:pt x="812" y="1109"/>
                    </a:lnTo>
                    <a:lnTo>
                      <a:pt x="797" y="1108"/>
                    </a:lnTo>
                    <a:lnTo>
                      <a:pt x="797" y="1108"/>
                    </a:lnTo>
                    <a:lnTo>
                      <a:pt x="772" y="1105"/>
                    </a:lnTo>
                    <a:lnTo>
                      <a:pt x="749" y="1100"/>
                    </a:lnTo>
                    <a:lnTo>
                      <a:pt x="725" y="1093"/>
                    </a:lnTo>
                    <a:lnTo>
                      <a:pt x="702" y="1083"/>
                    </a:lnTo>
                    <a:lnTo>
                      <a:pt x="680" y="1071"/>
                    </a:lnTo>
                    <a:lnTo>
                      <a:pt x="659" y="1058"/>
                    </a:lnTo>
                    <a:lnTo>
                      <a:pt x="638" y="1041"/>
                    </a:lnTo>
                    <a:lnTo>
                      <a:pt x="618" y="1022"/>
                    </a:lnTo>
                    <a:lnTo>
                      <a:pt x="618" y="1022"/>
                    </a:lnTo>
                    <a:lnTo>
                      <a:pt x="615" y="1018"/>
                    </a:lnTo>
                    <a:lnTo>
                      <a:pt x="613" y="1014"/>
                    </a:lnTo>
                    <a:lnTo>
                      <a:pt x="613" y="1012"/>
                    </a:lnTo>
                    <a:lnTo>
                      <a:pt x="612" y="1011"/>
                    </a:lnTo>
                    <a:lnTo>
                      <a:pt x="612" y="1011"/>
                    </a:lnTo>
                    <a:lnTo>
                      <a:pt x="571" y="972"/>
                    </a:lnTo>
                    <a:lnTo>
                      <a:pt x="527" y="929"/>
                    </a:lnTo>
                    <a:lnTo>
                      <a:pt x="527" y="929"/>
                    </a:lnTo>
                    <a:lnTo>
                      <a:pt x="485" y="891"/>
                    </a:lnTo>
                    <a:lnTo>
                      <a:pt x="446" y="852"/>
                    </a:lnTo>
                    <a:lnTo>
                      <a:pt x="408" y="814"/>
                    </a:lnTo>
                    <a:lnTo>
                      <a:pt x="374" y="778"/>
                    </a:lnTo>
                    <a:lnTo>
                      <a:pt x="374" y="778"/>
                    </a:lnTo>
                    <a:lnTo>
                      <a:pt x="342" y="740"/>
                    </a:lnTo>
                    <a:lnTo>
                      <a:pt x="311" y="702"/>
                    </a:lnTo>
                    <a:lnTo>
                      <a:pt x="311" y="702"/>
                    </a:lnTo>
                    <a:lnTo>
                      <a:pt x="288" y="674"/>
                    </a:lnTo>
                    <a:lnTo>
                      <a:pt x="265" y="646"/>
                    </a:lnTo>
                    <a:lnTo>
                      <a:pt x="241" y="620"/>
                    </a:lnTo>
                    <a:lnTo>
                      <a:pt x="216" y="594"/>
                    </a:lnTo>
                    <a:lnTo>
                      <a:pt x="215" y="592"/>
                    </a:lnTo>
                    <a:lnTo>
                      <a:pt x="215" y="592"/>
                    </a:lnTo>
                    <a:lnTo>
                      <a:pt x="200" y="574"/>
                    </a:lnTo>
                    <a:lnTo>
                      <a:pt x="187" y="557"/>
                    </a:lnTo>
                    <a:lnTo>
                      <a:pt x="176" y="537"/>
                    </a:lnTo>
                    <a:lnTo>
                      <a:pt x="168" y="516"/>
                    </a:lnTo>
                    <a:lnTo>
                      <a:pt x="162" y="496"/>
                    </a:lnTo>
                    <a:lnTo>
                      <a:pt x="158" y="473"/>
                    </a:lnTo>
                    <a:lnTo>
                      <a:pt x="156" y="450"/>
                    </a:lnTo>
                    <a:lnTo>
                      <a:pt x="157" y="426"/>
                    </a:lnTo>
                    <a:lnTo>
                      <a:pt x="157" y="426"/>
                    </a:lnTo>
                    <a:lnTo>
                      <a:pt x="159" y="404"/>
                    </a:lnTo>
                    <a:lnTo>
                      <a:pt x="163" y="381"/>
                    </a:lnTo>
                    <a:lnTo>
                      <a:pt x="169" y="359"/>
                    </a:lnTo>
                    <a:lnTo>
                      <a:pt x="176" y="337"/>
                    </a:lnTo>
                    <a:lnTo>
                      <a:pt x="185" y="315"/>
                    </a:lnTo>
                    <a:lnTo>
                      <a:pt x="195" y="294"/>
                    </a:lnTo>
                    <a:lnTo>
                      <a:pt x="205" y="272"/>
                    </a:lnTo>
                    <a:lnTo>
                      <a:pt x="218" y="253"/>
                    </a:lnTo>
                    <a:lnTo>
                      <a:pt x="230" y="233"/>
                    </a:lnTo>
                    <a:lnTo>
                      <a:pt x="243" y="214"/>
                    </a:lnTo>
                    <a:lnTo>
                      <a:pt x="258" y="196"/>
                    </a:lnTo>
                    <a:lnTo>
                      <a:pt x="272" y="178"/>
                    </a:lnTo>
                    <a:lnTo>
                      <a:pt x="287" y="163"/>
                    </a:lnTo>
                    <a:lnTo>
                      <a:pt x="302" y="147"/>
                    </a:lnTo>
                    <a:lnTo>
                      <a:pt x="317" y="134"/>
                    </a:lnTo>
                    <a:lnTo>
                      <a:pt x="332" y="122"/>
                    </a:lnTo>
                    <a:lnTo>
                      <a:pt x="335" y="119"/>
                    </a:lnTo>
                    <a:lnTo>
                      <a:pt x="335" y="119"/>
                    </a:lnTo>
                    <a:lnTo>
                      <a:pt x="343" y="128"/>
                    </a:lnTo>
                    <a:lnTo>
                      <a:pt x="343" y="128"/>
                    </a:lnTo>
                    <a:lnTo>
                      <a:pt x="352" y="136"/>
                    </a:lnTo>
                    <a:lnTo>
                      <a:pt x="362" y="143"/>
                    </a:lnTo>
                    <a:lnTo>
                      <a:pt x="362" y="143"/>
                    </a:lnTo>
                    <a:lnTo>
                      <a:pt x="347" y="158"/>
                    </a:lnTo>
                    <a:lnTo>
                      <a:pt x="331" y="172"/>
                    </a:lnTo>
                    <a:lnTo>
                      <a:pt x="316" y="188"/>
                    </a:lnTo>
                    <a:lnTo>
                      <a:pt x="300" y="204"/>
                    </a:lnTo>
                    <a:lnTo>
                      <a:pt x="286" y="221"/>
                    </a:lnTo>
                    <a:lnTo>
                      <a:pt x="272" y="238"/>
                    </a:lnTo>
                    <a:lnTo>
                      <a:pt x="259" y="257"/>
                    </a:lnTo>
                    <a:lnTo>
                      <a:pt x="247" y="276"/>
                    </a:lnTo>
                    <a:lnTo>
                      <a:pt x="235" y="294"/>
                    </a:lnTo>
                    <a:lnTo>
                      <a:pt x="225" y="314"/>
                    </a:lnTo>
                    <a:lnTo>
                      <a:pt x="216" y="333"/>
                    </a:lnTo>
                    <a:lnTo>
                      <a:pt x="207" y="353"/>
                    </a:lnTo>
                    <a:lnTo>
                      <a:pt x="201" y="373"/>
                    </a:lnTo>
                    <a:lnTo>
                      <a:pt x="196" y="392"/>
                    </a:lnTo>
                    <a:lnTo>
                      <a:pt x="192" y="412"/>
                    </a:lnTo>
                    <a:lnTo>
                      <a:pt x="190" y="432"/>
                    </a:lnTo>
                    <a:lnTo>
                      <a:pt x="190" y="432"/>
                    </a:lnTo>
                    <a:lnTo>
                      <a:pt x="190" y="451"/>
                    </a:lnTo>
                    <a:lnTo>
                      <a:pt x="192" y="471"/>
                    </a:lnTo>
                    <a:lnTo>
                      <a:pt x="196" y="489"/>
                    </a:lnTo>
                    <a:lnTo>
                      <a:pt x="201" y="507"/>
                    </a:lnTo>
                    <a:lnTo>
                      <a:pt x="209" y="523"/>
                    </a:lnTo>
                    <a:lnTo>
                      <a:pt x="219" y="540"/>
                    </a:lnTo>
                    <a:lnTo>
                      <a:pt x="230" y="556"/>
                    </a:lnTo>
                    <a:lnTo>
                      <a:pt x="243" y="570"/>
                    </a:lnTo>
                    <a:lnTo>
                      <a:pt x="245" y="571"/>
                    </a:lnTo>
                    <a:lnTo>
                      <a:pt x="245" y="571"/>
                    </a:lnTo>
                    <a:lnTo>
                      <a:pt x="264" y="593"/>
                    </a:lnTo>
                    <a:lnTo>
                      <a:pt x="284" y="614"/>
                    </a:lnTo>
                    <a:lnTo>
                      <a:pt x="321" y="661"/>
                    </a:lnTo>
                    <a:lnTo>
                      <a:pt x="321" y="661"/>
                    </a:lnTo>
                    <a:lnTo>
                      <a:pt x="358" y="707"/>
                    </a:lnTo>
                    <a:lnTo>
                      <a:pt x="378" y="730"/>
                    </a:lnTo>
                    <a:lnTo>
                      <a:pt x="398" y="752"/>
                    </a:lnTo>
                    <a:lnTo>
                      <a:pt x="398" y="752"/>
                    </a:lnTo>
                    <a:lnTo>
                      <a:pt x="462" y="815"/>
                    </a:lnTo>
                    <a:lnTo>
                      <a:pt x="532" y="883"/>
                    </a:lnTo>
                    <a:lnTo>
                      <a:pt x="532" y="883"/>
                    </a:lnTo>
                    <a:lnTo>
                      <a:pt x="588" y="938"/>
                    </a:lnTo>
                    <a:lnTo>
                      <a:pt x="639" y="987"/>
                    </a:lnTo>
                    <a:lnTo>
                      <a:pt x="639" y="987"/>
                    </a:lnTo>
                    <a:lnTo>
                      <a:pt x="642" y="991"/>
                    </a:lnTo>
                    <a:lnTo>
                      <a:pt x="643" y="996"/>
                    </a:lnTo>
                    <a:lnTo>
                      <a:pt x="644" y="998"/>
                    </a:lnTo>
                    <a:lnTo>
                      <a:pt x="645" y="999"/>
                    </a:lnTo>
                    <a:lnTo>
                      <a:pt x="645" y="999"/>
                    </a:lnTo>
                    <a:lnTo>
                      <a:pt x="660" y="1011"/>
                    </a:lnTo>
                    <a:lnTo>
                      <a:pt x="675" y="1024"/>
                    </a:lnTo>
                    <a:lnTo>
                      <a:pt x="693" y="1038"/>
                    </a:lnTo>
                    <a:lnTo>
                      <a:pt x="712" y="1049"/>
                    </a:lnTo>
                    <a:lnTo>
                      <a:pt x="733" y="1060"/>
                    </a:lnTo>
                    <a:lnTo>
                      <a:pt x="743" y="1064"/>
                    </a:lnTo>
                    <a:lnTo>
                      <a:pt x="755" y="1068"/>
                    </a:lnTo>
                    <a:lnTo>
                      <a:pt x="765" y="1070"/>
                    </a:lnTo>
                    <a:lnTo>
                      <a:pt x="778" y="1073"/>
                    </a:lnTo>
                    <a:lnTo>
                      <a:pt x="789" y="1074"/>
                    </a:lnTo>
                    <a:lnTo>
                      <a:pt x="801" y="1074"/>
                    </a:lnTo>
                    <a:lnTo>
                      <a:pt x="801" y="1074"/>
                    </a:lnTo>
                    <a:lnTo>
                      <a:pt x="813" y="1074"/>
                    </a:lnTo>
                    <a:lnTo>
                      <a:pt x="813" y="1074"/>
                    </a:lnTo>
                    <a:lnTo>
                      <a:pt x="835" y="1071"/>
                    </a:lnTo>
                    <a:lnTo>
                      <a:pt x="858" y="1066"/>
                    </a:lnTo>
                    <a:lnTo>
                      <a:pt x="881" y="1058"/>
                    </a:lnTo>
                    <a:lnTo>
                      <a:pt x="904" y="1048"/>
                    </a:lnTo>
                    <a:lnTo>
                      <a:pt x="926" y="1037"/>
                    </a:lnTo>
                    <a:lnTo>
                      <a:pt x="947" y="1023"/>
                    </a:lnTo>
                    <a:lnTo>
                      <a:pt x="968" y="1008"/>
                    </a:lnTo>
                    <a:lnTo>
                      <a:pt x="986" y="990"/>
                    </a:lnTo>
                    <a:lnTo>
                      <a:pt x="986" y="990"/>
                    </a:lnTo>
                    <a:lnTo>
                      <a:pt x="1003" y="973"/>
                    </a:lnTo>
                    <a:lnTo>
                      <a:pt x="1013" y="961"/>
                    </a:lnTo>
                    <a:lnTo>
                      <a:pt x="1023" y="948"/>
                    </a:lnTo>
                    <a:lnTo>
                      <a:pt x="1034" y="934"/>
                    </a:lnTo>
                    <a:lnTo>
                      <a:pt x="1044" y="917"/>
                    </a:lnTo>
                    <a:lnTo>
                      <a:pt x="1054" y="901"/>
                    </a:lnTo>
                    <a:lnTo>
                      <a:pt x="1063" y="882"/>
                    </a:lnTo>
                    <a:lnTo>
                      <a:pt x="1070" y="863"/>
                    </a:lnTo>
                    <a:lnTo>
                      <a:pt x="1075" y="844"/>
                    </a:lnTo>
                    <a:lnTo>
                      <a:pt x="1076" y="834"/>
                    </a:lnTo>
                    <a:lnTo>
                      <a:pt x="1077" y="824"/>
                    </a:lnTo>
                    <a:lnTo>
                      <a:pt x="1077" y="814"/>
                    </a:lnTo>
                    <a:lnTo>
                      <a:pt x="1077" y="804"/>
                    </a:lnTo>
                    <a:lnTo>
                      <a:pt x="1076" y="794"/>
                    </a:lnTo>
                    <a:lnTo>
                      <a:pt x="1074" y="784"/>
                    </a:lnTo>
                    <a:lnTo>
                      <a:pt x="1071" y="773"/>
                    </a:lnTo>
                    <a:lnTo>
                      <a:pt x="1067" y="764"/>
                    </a:lnTo>
                    <a:lnTo>
                      <a:pt x="1062" y="754"/>
                    </a:lnTo>
                    <a:lnTo>
                      <a:pt x="1055" y="745"/>
                    </a:lnTo>
                    <a:lnTo>
                      <a:pt x="1048" y="734"/>
                    </a:lnTo>
                    <a:lnTo>
                      <a:pt x="1040" y="725"/>
                    </a:lnTo>
                    <a:lnTo>
                      <a:pt x="1040" y="725"/>
                    </a:lnTo>
                    <a:lnTo>
                      <a:pt x="1012" y="698"/>
                    </a:lnTo>
                    <a:lnTo>
                      <a:pt x="979" y="667"/>
                    </a:lnTo>
                    <a:lnTo>
                      <a:pt x="900" y="596"/>
                    </a:lnTo>
                    <a:lnTo>
                      <a:pt x="900" y="596"/>
                    </a:lnTo>
                    <a:lnTo>
                      <a:pt x="812" y="515"/>
                    </a:lnTo>
                    <a:lnTo>
                      <a:pt x="773" y="479"/>
                    </a:lnTo>
                    <a:lnTo>
                      <a:pt x="741" y="448"/>
                    </a:lnTo>
                    <a:lnTo>
                      <a:pt x="741" y="448"/>
                    </a:lnTo>
                    <a:lnTo>
                      <a:pt x="722" y="427"/>
                    </a:lnTo>
                    <a:lnTo>
                      <a:pt x="703" y="407"/>
                    </a:lnTo>
                    <a:lnTo>
                      <a:pt x="667" y="363"/>
                    </a:lnTo>
                    <a:lnTo>
                      <a:pt x="667" y="363"/>
                    </a:lnTo>
                    <a:lnTo>
                      <a:pt x="649" y="341"/>
                    </a:lnTo>
                    <a:lnTo>
                      <a:pt x="649" y="341"/>
                    </a:lnTo>
                    <a:lnTo>
                      <a:pt x="642" y="332"/>
                    </a:lnTo>
                    <a:lnTo>
                      <a:pt x="642" y="332"/>
                    </a:lnTo>
                    <a:lnTo>
                      <a:pt x="632" y="318"/>
                    </a:lnTo>
                    <a:lnTo>
                      <a:pt x="619" y="305"/>
                    </a:lnTo>
                    <a:lnTo>
                      <a:pt x="612" y="298"/>
                    </a:lnTo>
                    <a:lnTo>
                      <a:pt x="605" y="293"/>
                    </a:lnTo>
                    <a:lnTo>
                      <a:pt x="598" y="290"/>
                    </a:lnTo>
                    <a:lnTo>
                      <a:pt x="591" y="288"/>
                    </a:lnTo>
                    <a:lnTo>
                      <a:pt x="591" y="288"/>
                    </a:lnTo>
                    <a:lnTo>
                      <a:pt x="581" y="287"/>
                    </a:lnTo>
                    <a:lnTo>
                      <a:pt x="581" y="287"/>
                    </a:lnTo>
                    <a:lnTo>
                      <a:pt x="569" y="288"/>
                    </a:lnTo>
                    <a:lnTo>
                      <a:pt x="556" y="290"/>
                    </a:lnTo>
                    <a:lnTo>
                      <a:pt x="556" y="290"/>
                    </a:lnTo>
                    <a:lnTo>
                      <a:pt x="546" y="292"/>
                    </a:lnTo>
                    <a:lnTo>
                      <a:pt x="536" y="293"/>
                    </a:lnTo>
                    <a:lnTo>
                      <a:pt x="536" y="293"/>
                    </a:lnTo>
                    <a:lnTo>
                      <a:pt x="529" y="292"/>
                    </a:lnTo>
                    <a:lnTo>
                      <a:pt x="527" y="303"/>
                    </a:lnTo>
                    <a:lnTo>
                      <a:pt x="527" y="303"/>
                    </a:lnTo>
                    <a:lnTo>
                      <a:pt x="525" y="302"/>
                    </a:lnTo>
                    <a:lnTo>
                      <a:pt x="525" y="300"/>
                    </a:lnTo>
                    <a:lnTo>
                      <a:pt x="525" y="300"/>
                    </a:lnTo>
                    <a:lnTo>
                      <a:pt x="525" y="297"/>
                    </a:lnTo>
                    <a:lnTo>
                      <a:pt x="527" y="296"/>
                    </a:lnTo>
                    <a:lnTo>
                      <a:pt x="527" y="296"/>
                    </a:lnTo>
                    <a:lnTo>
                      <a:pt x="518" y="299"/>
                    </a:lnTo>
                    <a:lnTo>
                      <a:pt x="518" y="299"/>
                    </a:lnTo>
                    <a:lnTo>
                      <a:pt x="512" y="301"/>
                    </a:lnTo>
                    <a:lnTo>
                      <a:pt x="512" y="301"/>
                    </a:lnTo>
                    <a:lnTo>
                      <a:pt x="502" y="308"/>
                    </a:lnTo>
                    <a:lnTo>
                      <a:pt x="492" y="315"/>
                    </a:lnTo>
                    <a:lnTo>
                      <a:pt x="484" y="323"/>
                    </a:lnTo>
                    <a:lnTo>
                      <a:pt x="477" y="332"/>
                    </a:lnTo>
                    <a:lnTo>
                      <a:pt x="477" y="332"/>
                    </a:lnTo>
                    <a:lnTo>
                      <a:pt x="464" y="349"/>
                    </a:lnTo>
                    <a:lnTo>
                      <a:pt x="464" y="349"/>
                    </a:lnTo>
                    <a:lnTo>
                      <a:pt x="449" y="368"/>
                    </a:lnTo>
                    <a:lnTo>
                      <a:pt x="442" y="377"/>
                    </a:lnTo>
                    <a:lnTo>
                      <a:pt x="436" y="388"/>
                    </a:lnTo>
                    <a:lnTo>
                      <a:pt x="436" y="388"/>
                    </a:lnTo>
                    <a:lnTo>
                      <a:pt x="430" y="401"/>
                    </a:lnTo>
                    <a:lnTo>
                      <a:pt x="427" y="413"/>
                    </a:lnTo>
                    <a:lnTo>
                      <a:pt x="425" y="425"/>
                    </a:lnTo>
                    <a:lnTo>
                      <a:pt x="425" y="437"/>
                    </a:lnTo>
                    <a:lnTo>
                      <a:pt x="426" y="447"/>
                    </a:lnTo>
                    <a:lnTo>
                      <a:pt x="428" y="457"/>
                    </a:lnTo>
                    <a:lnTo>
                      <a:pt x="431" y="468"/>
                    </a:lnTo>
                    <a:lnTo>
                      <a:pt x="436" y="477"/>
                    </a:lnTo>
                    <a:lnTo>
                      <a:pt x="441" y="486"/>
                    </a:lnTo>
                    <a:lnTo>
                      <a:pt x="447" y="495"/>
                    </a:lnTo>
                    <a:lnTo>
                      <a:pt x="453" y="504"/>
                    </a:lnTo>
                    <a:lnTo>
                      <a:pt x="460" y="511"/>
                    </a:lnTo>
                    <a:lnTo>
                      <a:pt x="476" y="527"/>
                    </a:lnTo>
                    <a:lnTo>
                      <a:pt x="491" y="540"/>
                    </a:lnTo>
                    <a:lnTo>
                      <a:pt x="491" y="540"/>
                    </a:lnTo>
                    <a:lnTo>
                      <a:pt x="504" y="550"/>
                    </a:lnTo>
                    <a:lnTo>
                      <a:pt x="519" y="564"/>
                    </a:lnTo>
                    <a:lnTo>
                      <a:pt x="555" y="601"/>
                    </a:lnTo>
                    <a:lnTo>
                      <a:pt x="636" y="684"/>
                    </a:lnTo>
                    <a:lnTo>
                      <a:pt x="636" y="684"/>
                    </a:lnTo>
                    <a:lnTo>
                      <a:pt x="682" y="732"/>
                    </a:lnTo>
                    <a:lnTo>
                      <a:pt x="682" y="732"/>
                    </a:lnTo>
                    <a:lnTo>
                      <a:pt x="707" y="757"/>
                    </a:lnTo>
                    <a:lnTo>
                      <a:pt x="731" y="783"/>
                    </a:lnTo>
                    <a:lnTo>
                      <a:pt x="731" y="783"/>
                    </a:lnTo>
                    <a:lnTo>
                      <a:pt x="769" y="823"/>
                    </a:lnTo>
                    <a:lnTo>
                      <a:pt x="770" y="824"/>
                    </a:lnTo>
                    <a:lnTo>
                      <a:pt x="772" y="824"/>
                    </a:lnTo>
                    <a:lnTo>
                      <a:pt x="772" y="824"/>
                    </a:lnTo>
                    <a:lnTo>
                      <a:pt x="776" y="826"/>
                    </a:lnTo>
                    <a:lnTo>
                      <a:pt x="780" y="829"/>
                    </a:lnTo>
                    <a:lnTo>
                      <a:pt x="780" y="829"/>
                    </a:lnTo>
                    <a:lnTo>
                      <a:pt x="789" y="838"/>
                    </a:lnTo>
                    <a:lnTo>
                      <a:pt x="789" y="838"/>
                    </a:lnTo>
                    <a:lnTo>
                      <a:pt x="804" y="852"/>
                    </a:lnTo>
                    <a:lnTo>
                      <a:pt x="812" y="860"/>
                    </a:lnTo>
                    <a:lnTo>
                      <a:pt x="818" y="867"/>
                    </a:lnTo>
                    <a:lnTo>
                      <a:pt x="824" y="876"/>
                    </a:lnTo>
                    <a:lnTo>
                      <a:pt x="829" y="884"/>
                    </a:lnTo>
                    <a:lnTo>
                      <a:pt x="833" y="893"/>
                    </a:lnTo>
                    <a:lnTo>
                      <a:pt x="835" y="904"/>
                    </a:lnTo>
                    <a:lnTo>
                      <a:pt x="835" y="904"/>
                    </a:lnTo>
                    <a:lnTo>
                      <a:pt x="836" y="912"/>
                    </a:lnTo>
                    <a:lnTo>
                      <a:pt x="836" y="920"/>
                    </a:lnTo>
                    <a:lnTo>
                      <a:pt x="834" y="929"/>
                    </a:lnTo>
                    <a:lnTo>
                      <a:pt x="832" y="939"/>
                    </a:lnTo>
                    <a:lnTo>
                      <a:pt x="828" y="947"/>
                    </a:lnTo>
                    <a:lnTo>
                      <a:pt x="823" y="955"/>
                    </a:lnTo>
                    <a:lnTo>
                      <a:pt x="818" y="962"/>
                    </a:lnTo>
                    <a:lnTo>
                      <a:pt x="811" y="969"/>
                    </a:lnTo>
                    <a:lnTo>
                      <a:pt x="811" y="969"/>
                    </a:lnTo>
                    <a:lnTo>
                      <a:pt x="797" y="980"/>
                    </a:lnTo>
                    <a:lnTo>
                      <a:pt x="790" y="985"/>
                    </a:lnTo>
                    <a:lnTo>
                      <a:pt x="783" y="989"/>
                    </a:lnTo>
                    <a:lnTo>
                      <a:pt x="774" y="993"/>
                    </a:lnTo>
                    <a:lnTo>
                      <a:pt x="766" y="997"/>
                    </a:lnTo>
                    <a:lnTo>
                      <a:pt x="758" y="999"/>
                    </a:lnTo>
                    <a:lnTo>
                      <a:pt x="750" y="999"/>
                    </a:lnTo>
                    <a:lnTo>
                      <a:pt x="750" y="999"/>
                    </a:lnTo>
                    <a:lnTo>
                      <a:pt x="741" y="999"/>
                    </a:lnTo>
                    <a:lnTo>
                      <a:pt x="733" y="997"/>
                    </a:lnTo>
                    <a:lnTo>
                      <a:pt x="733" y="997"/>
                    </a:lnTo>
                    <a:lnTo>
                      <a:pt x="717" y="991"/>
                    </a:lnTo>
                    <a:lnTo>
                      <a:pt x="701" y="984"/>
                    </a:lnTo>
                    <a:lnTo>
                      <a:pt x="687" y="975"/>
                    </a:lnTo>
                    <a:lnTo>
                      <a:pt x="672" y="964"/>
                    </a:lnTo>
                    <a:lnTo>
                      <a:pt x="671" y="962"/>
                    </a:lnTo>
                    <a:lnTo>
                      <a:pt x="669" y="962"/>
                    </a:lnTo>
                    <a:lnTo>
                      <a:pt x="669" y="962"/>
                    </a:lnTo>
                    <a:lnTo>
                      <a:pt x="665" y="960"/>
                    </a:lnTo>
                    <a:lnTo>
                      <a:pt x="661" y="957"/>
                    </a:lnTo>
                    <a:lnTo>
                      <a:pt x="661" y="957"/>
                    </a:lnTo>
                    <a:lnTo>
                      <a:pt x="654" y="949"/>
                    </a:lnTo>
                    <a:lnTo>
                      <a:pt x="646" y="940"/>
                    </a:lnTo>
                    <a:lnTo>
                      <a:pt x="633" y="921"/>
                    </a:lnTo>
                    <a:lnTo>
                      <a:pt x="633" y="921"/>
                    </a:lnTo>
                    <a:lnTo>
                      <a:pt x="619" y="903"/>
                    </a:lnTo>
                    <a:lnTo>
                      <a:pt x="612" y="893"/>
                    </a:lnTo>
                    <a:lnTo>
                      <a:pt x="605" y="884"/>
                    </a:lnTo>
                    <a:lnTo>
                      <a:pt x="605" y="884"/>
                    </a:lnTo>
                    <a:lnTo>
                      <a:pt x="547" y="826"/>
                    </a:lnTo>
                    <a:lnTo>
                      <a:pt x="474" y="753"/>
                    </a:lnTo>
                    <a:lnTo>
                      <a:pt x="450" y="729"/>
                    </a:lnTo>
                    <a:lnTo>
                      <a:pt x="450" y="729"/>
                    </a:lnTo>
                    <a:lnTo>
                      <a:pt x="418" y="698"/>
                    </a:lnTo>
                    <a:lnTo>
                      <a:pt x="418" y="698"/>
                    </a:lnTo>
                    <a:lnTo>
                      <a:pt x="391" y="670"/>
                    </a:lnTo>
                    <a:lnTo>
                      <a:pt x="363" y="643"/>
                    </a:lnTo>
                    <a:lnTo>
                      <a:pt x="337" y="614"/>
                    </a:lnTo>
                    <a:lnTo>
                      <a:pt x="325" y="599"/>
                    </a:lnTo>
                    <a:lnTo>
                      <a:pt x="313" y="584"/>
                    </a:lnTo>
                    <a:lnTo>
                      <a:pt x="313" y="584"/>
                    </a:lnTo>
                    <a:lnTo>
                      <a:pt x="304" y="571"/>
                    </a:lnTo>
                    <a:lnTo>
                      <a:pt x="296" y="559"/>
                    </a:lnTo>
                    <a:lnTo>
                      <a:pt x="289" y="545"/>
                    </a:lnTo>
                    <a:lnTo>
                      <a:pt x="282" y="533"/>
                    </a:lnTo>
                    <a:lnTo>
                      <a:pt x="269" y="506"/>
                    </a:lnTo>
                    <a:lnTo>
                      <a:pt x="258" y="477"/>
                    </a:lnTo>
                    <a:lnTo>
                      <a:pt x="256" y="471"/>
                    </a:lnTo>
                    <a:lnTo>
                      <a:pt x="256" y="471"/>
                    </a:lnTo>
                    <a:lnTo>
                      <a:pt x="251" y="457"/>
                    </a:lnTo>
                    <a:lnTo>
                      <a:pt x="248" y="444"/>
                    </a:lnTo>
                    <a:lnTo>
                      <a:pt x="247" y="431"/>
                    </a:lnTo>
                    <a:lnTo>
                      <a:pt x="247" y="418"/>
                    </a:lnTo>
                    <a:lnTo>
                      <a:pt x="248" y="405"/>
                    </a:lnTo>
                    <a:lnTo>
                      <a:pt x="251" y="392"/>
                    </a:lnTo>
                    <a:lnTo>
                      <a:pt x="255" y="378"/>
                    </a:lnTo>
                    <a:lnTo>
                      <a:pt x="260" y="363"/>
                    </a:lnTo>
                    <a:lnTo>
                      <a:pt x="260" y="363"/>
                    </a:lnTo>
                    <a:lnTo>
                      <a:pt x="267" y="347"/>
                    </a:lnTo>
                    <a:lnTo>
                      <a:pt x="274" y="330"/>
                    </a:lnTo>
                    <a:lnTo>
                      <a:pt x="283" y="315"/>
                    </a:lnTo>
                    <a:lnTo>
                      <a:pt x="291" y="298"/>
                    </a:lnTo>
                    <a:lnTo>
                      <a:pt x="300" y="284"/>
                    </a:lnTo>
                    <a:lnTo>
                      <a:pt x="311" y="269"/>
                    </a:lnTo>
                    <a:lnTo>
                      <a:pt x="321" y="255"/>
                    </a:lnTo>
                    <a:lnTo>
                      <a:pt x="332" y="240"/>
                    </a:lnTo>
                    <a:lnTo>
                      <a:pt x="345" y="227"/>
                    </a:lnTo>
                    <a:lnTo>
                      <a:pt x="357" y="215"/>
                    </a:lnTo>
                    <a:lnTo>
                      <a:pt x="370" y="202"/>
                    </a:lnTo>
                    <a:lnTo>
                      <a:pt x="384" y="190"/>
                    </a:lnTo>
                    <a:lnTo>
                      <a:pt x="397" y="178"/>
                    </a:lnTo>
                    <a:lnTo>
                      <a:pt x="413" y="168"/>
                    </a:lnTo>
                    <a:lnTo>
                      <a:pt x="428" y="158"/>
                    </a:lnTo>
                    <a:lnTo>
                      <a:pt x="444" y="147"/>
                    </a:lnTo>
                    <a:lnTo>
                      <a:pt x="444" y="147"/>
                    </a:lnTo>
                    <a:lnTo>
                      <a:pt x="454" y="143"/>
                    </a:lnTo>
                    <a:lnTo>
                      <a:pt x="464" y="137"/>
                    </a:lnTo>
                    <a:lnTo>
                      <a:pt x="464" y="137"/>
                    </a:lnTo>
                    <a:lnTo>
                      <a:pt x="492" y="123"/>
                    </a:lnTo>
                    <a:lnTo>
                      <a:pt x="492" y="123"/>
                    </a:lnTo>
                    <a:lnTo>
                      <a:pt x="512" y="115"/>
                    </a:lnTo>
                    <a:lnTo>
                      <a:pt x="532" y="110"/>
                    </a:lnTo>
                    <a:lnTo>
                      <a:pt x="553" y="107"/>
                    </a:lnTo>
                    <a:lnTo>
                      <a:pt x="574" y="106"/>
                    </a:lnTo>
                    <a:lnTo>
                      <a:pt x="574" y="106"/>
                    </a:lnTo>
                    <a:lnTo>
                      <a:pt x="590" y="106"/>
                    </a:lnTo>
                    <a:lnTo>
                      <a:pt x="605" y="108"/>
                    </a:lnTo>
                    <a:lnTo>
                      <a:pt x="621" y="110"/>
                    </a:lnTo>
                    <a:lnTo>
                      <a:pt x="636" y="114"/>
                    </a:lnTo>
                    <a:lnTo>
                      <a:pt x="636" y="114"/>
                    </a:lnTo>
                    <a:lnTo>
                      <a:pt x="657" y="120"/>
                    </a:lnTo>
                    <a:lnTo>
                      <a:pt x="657" y="120"/>
                    </a:lnTo>
                    <a:lnTo>
                      <a:pt x="670" y="122"/>
                    </a:lnTo>
                    <a:lnTo>
                      <a:pt x="682" y="126"/>
                    </a:lnTo>
                    <a:lnTo>
                      <a:pt x="695" y="131"/>
                    </a:lnTo>
                    <a:lnTo>
                      <a:pt x="701" y="134"/>
                    </a:lnTo>
                    <a:lnTo>
                      <a:pt x="706" y="137"/>
                    </a:lnTo>
                    <a:lnTo>
                      <a:pt x="706" y="137"/>
                    </a:lnTo>
                    <a:lnTo>
                      <a:pt x="725" y="152"/>
                    </a:lnTo>
                    <a:lnTo>
                      <a:pt x="738" y="162"/>
                    </a:lnTo>
                    <a:lnTo>
                      <a:pt x="740" y="162"/>
                    </a:lnTo>
                    <a:lnTo>
                      <a:pt x="740" y="162"/>
                    </a:lnTo>
                    <a:lnTo>
                      <a:pt x="745" y="163"/>
                    </a:lnTo>
                    <a:lnTo>
                      <a:pt x="751" y="166"/>
                    </a:lnTo>
                    <a:lnTo>
                      <a:pt x="755" y="170"/>
                    </a:lnTo>
                    <a:lnTo>
                      <a:pt x="757" y="175"/>
                    </a:lnTo>
                    <a:lnTo>
                      <a:pt x="758" y="177"/>
                    </a:lnTo>
                    <a:lnTo>
                      <a:pt x="759" y="177"/>
                    </a:lnTo>
                    <a:lnTo>
                      <a:pt x="759" y="177"/>
                    </a:lnTo>
                    <a:lnTo>
                      <a:pt x="771" y="190"/>
                    </a:lnTo>
                    <a:lnTo>
                      <a:pt x="785" y="201"/>
                    </a:lnTo>
                    <a:lnTo>
                      <a:pt x="812" y="223"/>
                    </a:lnTo>
                    <a:lnTo>
                      <a:pt x="812" y="223"/>
                    </a:lnTo>
                    <a:lnTo>
                      <a:pt x="837" y="244"/>
                    </a:lnTo>
                    <a:lnTo>
                      <a:pt x="850" y="255"/>
                    </a:lnTo>
                    <a:lnTo>
                      <a:pt x="862" y="266"/>
                    </a:lnTo>
                    <a:lnTo>
                      <a:pt x="862" y="266"/>
                    </a:lnTo>
                    <a:lnTo>
                      <a:pt x="948" y="356"/>
                    </a:lnTo>
                    <a:lnTo>
                      <a:pt x="1033" y="446"/>
                    </a:lnTo>
                    <a:lnTo>
                      <a:pt x="1033" y="446"/>
                    </a:lnTo>
                    <a:lnTo>
                      <a:pt x="1054" y="472"/>
                    </a:lnTo>
                    <a:lnTo>
                      <a:pt x="1054" y="472"/>
                    </a:lnTo>
                    <a:lnTo>
                      <a:pt x="1071" y="489"/>
                    </a:lnTo>
                    <a:lnTo>
                      <a:pt x="1086" y="508"/>
                    </a:lnTo>
                    <a:lnTo>
                      <a:pt x="1104" y="523"/>
                    </a:lnTo>
                    <a:lnTo>
                      <a:pt x="1113" y="531"/>
                    </a:lnTo>
                    <a:lnTo>
                      <a:pt x="1123" y="538"/>
                    </a:lnTo>
                    <a:lnTo>
                      <a:pt x="1123" y="538"/>
                    </a:lnTo>
                    <a:lnTo>
                      <a:pt x="1139" y="549"/>
                    </a:lnTo>
                    <a:lnTo>
                      <a:pt x="1155" y="563"/>
                    </a:lnTo>
                    <a:lnTo>
                      <a:pt x="1169" y="577"/>
                    </a:lnTo>
                    <a:lnTo>
                      <a:pt x="1182" y="592"/>
                    </a:lnTo>
                    <a:lnTo>
                      <a:pt x="1182" y="592"/>
                    </a:lnTo>
                    <a:lnTo>
                      <a:pt x="1186" y="597"/>
                    </a:lnTo>
                    <a:lnTo>
                      <a:pt x="1187" y="602"/>
                    </a:lnTo>
                    <a:lnTo>
                      <a:pt x="1187" y="604"/>
                    </a:lnTo>
                    <a:lnTo>
                      <a:pt x="1188" y="605"/>
                    </a:lnTo>
                    <a:lnTo>
                      <a:pt x="1188" y="605"/>
                    </a:lnTo>
                    <a:lnTo>
                      <a:pt x="1194" y="614"/>
                    </a:lnTo>
                    <a:lnTo>
                      <a:pt x="1199" y="624"/>
                    </a:lnTo>
                    <a:lnTo>
                      <a:pt x="1199" y="624"/>
                    </a:lnTo>
                    <a:lnTo>
                      <a:pt x="1213" y="660"/>
                    </a:lnTo>
                    <a:lnTo>
                      <a:pt x="1213" y="660"/>
                    </a:lnTo>
                    <a:lnTo>
                      <a:pt x="1224" y="685"/>
                    </a:lnTo>
                    <a:lnTo>
                      <a:pt x="1233" y="709"/>
                    </a:lnTo>
                    <a:lnTo>
                      <a:pt x="1233" y="709"/>
                    </a:lnTo>
                    <a:lnTo>
                      <a:pt x="1239" y="730"/>
                    </a:lnTo>
                    <a:lnTo>
                      <a:pt x="1244" y="750"/>
                    </a:lnTo>
                    <a:lnTo>
                      <a:pt x="1249" y="769"/>
                    </a:lnTo>
                    <a:lnTo>
                      <a:pt x="1253" y="788"/>
                    </a:lnTo>
                    <a:lnTo>
                      <a:pt x="1255" y="808"/>
                    </a:lnTo>
                    <a:lnTo>
                      <a:pt x="1256" y="826"/>
                    </a:lnTo>
                    <a:lnTo>
                      <a:pt x="1256" y="846"/>
                    </a:lnTo>
                    <a:lnTo>
                      <a:pt x="1254" y="864"/>
                    </a:lnTo>
                    <a:lnTo>
                      <a:pt x="1254" y="864"/>
                    </a:lnTo>
                    <a:lnTo>
                      <a:pt x="1252" y="876"/>
                    </a:lnTo>
                    <a:lnTo>
                      <a:pt x="1246" y="887"/>
                    </a:lnTo>
                    <a:lnTo>
                      <a:pt x="1235" y="911"/>
                    </a:lnTo>
                    <a:lnTo>
                      <a:pt x="1235" y="911"/>
                    </a:lnTo>
                    <a:lnTo>
                      <a:pt x="1228" y="926"/>
                    </a:lnTo>
                    <a:lnTo>
                      <a:pt x="1228" y="926"/>
                    </a:lnTo>
                    <a:lnTo>
                      <a:pt x="1218" y="950"/>
                    </a:lnTo>
                    <a:lnTo>
                      <a:pt x="1218" y="950"/>
                    </a:lnTo>
                    <a:lnTo>
                      <a:pt x="1204" y="979"/>
                    </a:lnTo>
                    <a:lnTo>
                      <a:pt x="1197" y="993"/>
                    </a:lnTo>
                    <a:lnTo>
                      <a:pt x="1190" y="1007"/>
                    </a:lnTo>
                    <a:lnTo>
                      <a:pt x="1190" y="1007"/>
                    </a:lnTo>
                    <a:lnTo>
                      <a:pt x="1180" y="1021"/>
                    </a:lnTo>
                    <a:lnTo>
                      <a:pt x="1170" y="1036"/>
                    </a:lnTo>
                    <a:lnTo>
                      <a:pt x="1159" y="1049"/>
                    </a:lnTo>
                    <a:lnTo>
                      <a:pt x="1146" y="1064"/>
                    </a:lnTo>
                    <a:lnTo>
                      <a:pt x="1133" y="1077"/>
                    </a:lnTo>
                    <a:lnTo>
                      <a:pt x="1119" y="1090"/>
                    </a:lnTo>
                    <a:lnTo>
                      <a:pt x="1105" y="1102"/>
                    </a:lnTo>
                    <a:lnTo>
                      <a:pt x="1089" y="1113"/>
                    </a:lnTo>
                    <a:lnTo>
                      <a:pt x="1079" y="1121"/>
                    </a:lnTo>
                    <a:lnTo>
                      <a:pt x="1079" y="1121"/>
                    </a:lnTo>
                    <a:lnTo>
                      <a:pt x="1051" y="1141"/>
                    </a:lnTo>
                    <a:lnTo>
                      <a:pt x="1022" y="1162"/>
                    </a:lnTo>
                    <a:lnTo>
                      <a:pt x="992" y="1180"/>
                    </a:lnTo>
                    <a:lnTo>
                      <a:pt x="962" y="1197"/>
                    </a:lnTo>
                    <a:lnTo>
                      <a:pt x="947" y="1205"/>
                    </a:lnTo>
                    <a:lnTo>
                      <a:pt x="930" y="1212"/>
                    </a:lnTo>
                    <a:lnTo>
                      <a:pt x="915" y="1219"/>
                    </a:lnTo>
                    <a:lnTo>
                      <a:pt x="898" y="1224"/>
                    </a:lnTo>
                    <a:lnTo>
                      <a:pt x="881" y="1228"/>
                    </a:lnTo>
                    <a:lnTo>
                      <a:pt x="863" y="1231"/>
                    </a:lnTo>
                    <a:lnTo>
                      <a:pt x="846" y="1233"/>
                    </a:lnTo>
                    <a:lnTo>
                      <a:pt x="828" y="1235"/>
                    </a:lnTo>
                    <a:lnTo>
                      <a:pt x="828" y="1235"/>
                    </a:lnTo>
                    <a:lnTo>
                      <a:pt x="808" y="1235"/>
                    </a:lnTo>
                    <a:lnTo>
                      <a:pt x="808" y="123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63" name="Freeform 605"/>
              <p:cNvSpPr/>
              <p:nvPr/>
            </p:nvSpPr>
            <p:spPr bwMode="auto">
              <a:xfrm>
                <a:off x="5305426" y="2120900"/>
                <a:ext cx="365125" cy="185738"/>
              </a:xfrm>
              <a:custGeom>
                <a:avLst/>
                <a:gdLst/>
                <a:ahLst/>
                <a:cxnLst>
                  <a:cxn ang="0">
                    <a:pos x="588" y="352"/>
                  </a:cxn>
                  <a:cxn ang="0">
                    <a:pos x="575" y="342"/>
                  </a:cxn>
                  <a:cxn ang="0">
                    <a:pos x="572" y="332"/>
                  </a:cxn>
                  <a:cxn ang="0">
                    <a:pos x="578" y="321"/>
                  </a:cxn>
                  <a:cxn ang="0">
                    <a:pos x="590" y="315"/>
                  </a:cxn>
                  <a:cxn ang="0">
                    <a:pos x="621" y="298"/>
                  </a:cxn>
                  <a:cxn ang="0">
                    <a:pos x="648" y="276"/>
                  </a:cxn>
                  <a:cxn ang="0">
                    <a:pos x="656" y="257"/>
                  </a:cxn>
                  <a:cxn ang="0">
                    <a:pos x="657" y="247"/>
                  </a:cxn>
                  <a:cxn ang="0">
                    <a:pos x="649" y="228"/>
                  </a:cxn>
                  <a:cxn ang="0">
                    <a:pos x="630" y="207"/>
                  </a:cxn>
                  <a:cxn ang="0">
                    <a:pos x="597" y="182"/>
                  </a:cxn>
                  <a:cxn ang="0">
                    <a:pos x="556" y="149"/>
                  </a:cxn>
                  <a:cxn ang="0">
                    <a:pos x="503" y="102"/>
                  </a:cxn>
                  <a:cxn ang="0">
                    <a:pos x="445" y="66"/>
                  </a:cxn>
                  <a:cxn ang="0">
                    <a:pos x="412" y="55"/>
                  </a:cxn>
                  <a:cxn ang="0">
                    <a:pos x="368" y="45"/>
                  </a:cxn>
                  <a:cxn ang="0">
                    <a:pos x="276" y="37"/>
                  </a:cxn>
                  <a:cxn ang="0">
                    <a:pos x="224" y="40"/>
                  </a:cxn>
                  <a:cxn ang="0">
                    <a:pos x="172" y="48"/>
                  </a:cxn>
                  <a:cxn ang="0">
                    <a:pos x="131" y="60"/>
                  </a:cxn>
                  <a:cxn ang="0">
                    <a:pos x="95" y="77"/>
                  </a:cxn>
                  <a:cxn ang="0">
                    <a:pos x="75" y="91"/>
                  </a:cxn>
                  <a:cxn ang="0">
                    <a:pos x="57" y="106"/>
                  </a:cxn>
                  <a:cxn ang="0">
                    <a:pos x="28" y="128"/>
                  </a:cxn>
                  <a:cxn ang="0">
                    <a:pos x="20" y="130"/>
                  </a:cxn>
                  <a:cxn ang="0">
                    <a:pos x="13" y="129"/>
                  </a:cxn>
                  <a:cxn ang="0">
                    <a:pos x="0" y="113"/>
                  </a:cxn>
                  <a:cxn ang="0">
                    <a:pos x="0" y="106"/>
                  </a:cxn>
                  <a:cxn ang="0">
                    <a:pos x="8" y="98"/>
                  </a:cxn>
                  <a:cxn ang="0">
                    <a:pos x="23" y="89"/>
                  </a:cxn>
                  <a:cxn ang="0">
                    <a:pos x="48" y="66"/>
                  </a:cxn>
                  <a:cxn ang="0">
                    <a:pos x="71" y="50"/>
                  </a:cxn>
                  <a:cxn ang="0">
                    <a:pos x="104" y="31"/>
                  </a:cxn>
                  <a:cxn ang="0">
                    <a:pos x="149" y="14"/>
                  </a:cxn>
                  <a:cxn ang="0">
                    <a:pos x="199" y="5"/>
                  </a:cxn>
                  <a:cxn ang="0">
                    <a:pos x="259" y="1"/>
                  </a:cxn>
                  <a:cxn ang="0">
                    <a:pos x="318" y="1"/>
                  </a:cxn>
                  <a:cxn ang="0">
                    <a:pos x="404" y="12"/>
                  </a:cxn>
                  <a:cxn ang="0">
                    <a:pos x="473" y="37"/>
                  </a:cxn>
                  <a:cxn ang="0">
                    <a:pos x="512" y="62"/>
                  </a:cxn>
                  <a:cxn ang="0">
                    <a:pos x="570" y="112"/>
                  </a:cxn>
                  <a:cxn ang="0">
                    <a:pos x="585" y="126"/>
                  </a:cxn>
                  <a:cxn ang="0">
                    <a:pos x="619" y="153"/>
                  </a:cxn>
                  <a:cxn ang="0">
                    <a:pos x="662" y="190"/>
                  </a:cxn>
                  <a:cxn ang="0">
                    <a:pos x="681" y="213"/>
                  </a:cxn>
                  <a:cxn ang="0">
                    <a:pos x="690" y="243"/>
                  </a:cxn>
                  <a:cxn ang="0">
                    <a:pos x="687" y="274"/>
                  </a:cxn>
                  <a:cxn ang="0">
                    <a:pos x="677" y="295"/>
                  </a:cxn>
                  <a:cxn ang="0">
                    <a:pos x="654" y="320"/>
                  </a:cxn>
                  <a:cxn ang="0">
                    <a:pos x="615" y="343"/>
                  </a:cxn>
                  <a:cxn ang="0">
                    <a:pos x="600" y="350"/>
                  </a:cxn>
                  <a:cxn ang="0">
                    <a:pos x="591" y="352"/>
                  </a:cxn>
                </a:cxnLst>
                <a:rect l="0" t="0" r="r" b="b"/>
                <a:pathLst>
                  <a:path w="690" h="352">
                    <a:moveTo>
                      <a:pt x="591" y="352"/>
                    </a:moveTo>
                    <a:lnTo>
                      <a:pt x="591" y="352"/>
                    </a:lnTo>
                    <a:lnTo>
                      <a:pt x="588" y="352"/>
                    </a:lnTo>
                    <a:lnTo>
                      <a:pt x="585" y="351"/>
                    </a:lnTo>
                    <a:lnTo>
                      <a:pt x="579" y="347"/>
                    </a:lnTo>
                    <a:lnTo>
                      <a:pt x="575" y="342"/>
                    </a:lnTo>
                    <a:lnTo>
                      <a:pt x="572" y="337"/>
                    </a:lnTo>
                    <a:lnTo>
                      <a:pt x="572" y="337"/>
                    </a:lnTo>
                    <a:lnTo>
                      <a:pt x="572" y="332"/>
                    </a:lnTo>
                    <a:lnTo>
                      <a:pt x="572" y="328"/>
                    </a:lnTo>
                    <a:lnTo>
                      <a:pt x="575" y="323"/>
                    </a:lnTo>
                    <a:lnTo>
                      <a:pt x="578" y="321"/>
                    </a:lnTo>
                    <a:lnTo>
                      <a:pt x="581" y="319"/>
                    </a:lnTo>
                    <a:lnTo>
                      <a:pt x="581" y="319"/>
                    </a:lnTo>
                    <a:lnTo>
                      <a:pt x="590" y="315"/>
                    </a:lnTo>
                    <a:lnTo>
                      <a:pt x="590" y="315"/>
                    </a:lnTo>
                    <a:lnTo>
                      <a:pt x="610" y="305"/>
                    </a:lnTo>
                    <a:lnTo>
                      <a:pt x="621" y="298"/>
                    </a:lnTo>
                    <a:lnTo>
                      <a:pt x="630" y="291"/>
                    </a:lnTo>
                    <a:lnTo>
                      <a:pt x="640" y="284"/>
                    </a:lnTo>
                    <a:lnTo>
                      <a:pt x="648" y="276"/>
                    </a:lnTo>
                    <a:lnTo>
                      <a:pt x="653" y="266"/>
                    </a:lnTo>
                    <a:lnTo>
                      <a:pt x="655" y="261"/>
                    </a:lnTo>
                    <a:lnTo>
                      <a:pt x="656" y="257"/>
                    </a:lnTo>
                    <a:lnTo>
                      <a:pt x="656" y="257"/>
                    </a:lnTo>
                    <a:lnTo>
                      <a:pt x="657" y="252"/>
                    </a:lnTo>
                    <a:lnTo>
                      <a:pt x="657" y="247"/>
                    </a:lnTo>
                    <a:lnTo>
                      <a:pt x="656" y="243"/>
                    </a:lnTo>
                    <a:lnTo>
                      <a:pt x="654" y="237"/>
                    </a:lnTo>
                    <a:lnTo>
                      <a:pt x="649" y="228"/>
                    </a:lnTo>
                    <a:lnTo>
                      <a:pt x="641" y="218"/>
                    </a:lnTo>
                    <a:lnTo>
                      <a:pt x="641" y="218"/>
                    </a:lnTo>
                    <a:lnTo>
                      <a:pt x="630" y="207"/>
                    </a:lnTo>
                    <a:lnTo>
                      <a:pt x="620" y="198"/>
                    </a:lnTo>
                    <a:lnTo>
                      <a:pt x="597" y="182"/>
                    </a:lnTo>
                    <a:lnTo>
                      <a:pt x="597" y="182"/>
                    </a:lnTo>
                    <a:lnTo>
                      <a:pt x="580" y="169"/>
                    </a:lnTo>
                    <a:lnTo>
                      <a:pt x="563" y="155"/>
                    </a:lnTo>
                    <a:lnTo>
                      <a:pt x="556" y="149"/>
                    </a:lnTo>
                    <a:lnTo>
                      <a:pt x="556" y="149"/>
                    </a:lnTo>
                    <a:lnTo>
                      <a:pt x="521" y="118"/>
                    </a:lnTo>
                    <a:lnTo>
                      <a:pt x="503" y="102"/>
                    </a:lnTo>
                    <a:lnTo>
                      <a:pt x="485" y="89"/>
                    </a:lnTo>
                    <a:lnTo>
                      <a:pt x="466" y="77"/>
                    </a:lnTo>
                    <a:lnTo>
                      <a:pt x="445" y="66"/>
                    </a:lnTo>
                    <a:lnTo>
                      <a:pt x="435" y="62"/>
                    </a:lnTo>
                    <a:lnTo>
                      <a:pt x="424" y="58"/>
                    </a:lnTo>
                    <a:lnTo>
                      <a:pt x="412" y="55"/>
                    </a:lnTo>
                    <a:lnTo>
                      <a:pt x="400" y="51"/>
                    </a:lnTo>
                    <a:lnTo>
                      <a:pt x="400" y="51"/>
                    </a:lnTo>
                    <a:lnTo>
                      <a:pt x="368" y="45"/>
                    </a:lnTo>
                    <a:lnTo>
                      <a:pt x="337" y="41"/>
                    </a:lnTo>
                    <a:lnTo>
                      <a:pt x="306" y="38"/>
                    </a:lnTo>
                    <a:lnTo>
                      <a:pt x="276" y="37"/>
                    </a:lnTo>
                    <a:lnTo>
                      <a:pt x="276" y="37"/>
                    </a:lnTo>
                    <a:lnTo>
                      <a:pt x="250" y="38"/>
                    </a:lnTo>
                    <a:lnTo>
                      <a:pt x="224" y="40"/>
                    </a:lnTo>
                    <a:lnTo>
                      <a:pt x="198" y="43"/>
                    </a:lnTo>
                    <a:lnTo>
                      <a:pt x="172" y="48"/>
                    </a:lnTo>
                    <a:lnTo>
                      <a:pt x="172" y="48"/>
                    </a:lnTo>
                    <a:lnTo>
                      <a:pt x="158" y="51"/>
                    </a:lnTo>
                    <a:lnTo>
                      <a:pt x="145" y="56"/>
                    </a:lnTo>
                    <a:lnTo>
                      <a:pt x="131" y="60"/>
                    </a:lnTo>
                    <a:lnTo>
                      <a:pt x="119" y="65"/>
                    </a:lnTo>
                    <a:lnTo>
                      <a:pt x="107" y="71"/>
                    </a:lnTo>
                    <a:lnTo>
                      <a:pt x="95" y="77"/>
                    </a:lnTo>
                    <a:lnTo>
                      <a:pt x="85" y="83"/>
                    </a:lnTo>
                    <a:lnTo>
                      <a:pt x="75" y="91"/>
                    </a:lnTo>
                    <a:lnTo>
                      <a:pt x="75" y="91"/>
                    </a:lnTo>
                    <a:lnTo>
                      <a:pt x="65" y="98"/>
                    </a:lnTo>
                    <a:lnTo>
                      <a:pt x="57" y="106"/>
                    </a:lnTo>
                    <a:lnTo>
                      <a:pt x="57" y="106"/>
                    </a:lnTo>
                    <a:lnTo>
                      <a:pt x="44" y="119"/>
                    </a:lnTo>
                    <a:lnTo>
                      <a:pt x="36" y="124"/>
                    </a:lnTo>
                    <a:lnTo>
                      <a:pt x="28" y="128"/>
                    </a:lnTo>
                    <a:lnTo>
                      <a:pt x="28" y="128"/>
                    </a:lnTo>
                    <a:lnTo>
                      <a:pt x="24" y="130"/>
                    </a:lnTo>
                    <a:lnTo>
                      <a:pt x="20" y="130"/>
                    </a:lnTo>
                    <a:lnTo>
                      <a:pt x="20" y="130"/>
                    </a:lnTo>
                    <a:lnTo>
                      <a:pt x="16" y="130"/>
                    </a:lnTo>
                    <a:lnTo>
                      <a:pt x="13" y="129"/>
                    </a:lnTo>
                    <a:lnTo>
                      <a:pt x="7" y="125"/>
                    </a:lnTo>
                    <a:lnTo>
                      <a:pt x="2" y="120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0"/>
                    </a:lnTo>
                    <a:lnTo>
                      <a:pt x="0" y="106"/>
                    </a:lnTo>
                    <a:lnTo>
                      <a:pt x="3" y="101"/>
                    </a:lnTo>
                    <a:lnTo>
                      <a:pt x="5" y="100"/>
                    </a:lnTo>
                    <a:lnTo>
                      <a:pt x="8" y="98"/>
                    </a:lnTo>
                    <a:lnTo>
                      <a:pt x="8" y="98"/>
                    </a:lnTo>
                    <a:lnTo>
                      <a:pt x="16" y="94"/>
                    </a:lnTo>
                    <a:lnTo>
                      <a:pt x="23" y="89"/>
                    </a:lnTo>
                    <a:lnTo>
                      <a:pt x="35" y="78"/>
                    </a:lnTo>
                    <a:lnTo>
                      <a:pt x="35" y="78"/>
                    </a:lnTo>
                    <a:lnTo>
                      <a:pt x="48" y="66"/>
                    </a:lnTo>
                    <a:lnTo>
                      <a:pt x="48" y="66"/>
                    </a:lnTo>
                    <a:lnTo>
                      <a:pt x="59" y="58"/>
                    </a:lnTo>
                    <a:lnTo>
                      <a:pt x="71" y="50"/>
                    </a:lnTo>
                    <a:lnTo>
                      <a:pt x="97" y="35"/>
                    </a:lnTo>
                    <a:lnTo>
                      <a:pt x="104" y="31"/>
                    </a:lnTo>
                    <a:lnTo>
                      <a:pt x="104" y="31"/>
                    </a:lnTo>
                    <a:lnTo>
                      <a:pt x="118" y="25"/>
                    </a:lnTo>
                    <a:lnTo>
                      <a:pt x="133" y="18"/>
                    </a:lnTo>
                    <a:lnTo>
                      <a:pt x="149" y="14"/>
                    </a:lnTo>
                    <a:lnTo>
                      <a:pt x="165" y="10"/>
                    </a:lnTo>
                    <a:lnTo>
                      <a:pt x="183" y="7"/>
                    </a:lnTo>
                    <a:lnTo>
                      <a:pt x="199" y="5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59" y="1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318" y="1"/>
                    </a:lnTo>
                    <a:lnTo>
                      <a:pt x="348" y="3"/>
                    </a:lnTo>
                    <a:lnTo>
                      <a:pt x="377" y="7"/>
                    </a:lnTo>
                    <a:lnTo>
                      <a:pt x="404" y="12"/>
                    </a:lnTo>
                    <a:lnTo>
                      <a:pt x="429" y="18"/>
                    </a:lnTo>
                    <a:lnTo>
                      <a:pt x="452" y="27"/>
                    </a:lnTo>
                    <a:lnTo>
                      <a:pt x="473" y="37"/>
                    </a:lnTo>
                    <a:lnTo>
                      <a:pt x="492" y="47"/>
                    </a:lnTo>
                    <a:lnTo>
                      <a:pt x="492" y="47"/>
                    </a:lnTo>
                    <a:lnTo>
                      <a:pt x="512" y="62"/>
                    </a:lnTo>
                    <a:lnTo>
                      <a:pt x="532" y="78"/>
                    </a:lnTo>
                    <a:lnTo>
                      <a:pt x="551" y="95"/>
                    </a:lnTo>
                    <a:lnTo>
                      <a:pt x="570" y="112"/>
                    </a:lnTo>
                    <a:lnTo>
                      <a:pt x="570" y="112"/>
                    </a:lnTo>
                    <a:lnTo>
                      <a:pt x="585" y="126"/>
                    </a:lnTo>
                    <a:lnTo>
                      <a:pt x="585" y="126"/>
                    </a:lnTo>
                    <a:lnTo>
                      <a:pt x="601" y="139"/>
                    </a:lnTo>
                    <a:lnTo>
                      <a:pt x="619" y="153"/>
                    </a:lnTo>
                    <a:lnTo>
                      <a:pt x="619" y="153"/>
                    </a:lnTo>
                    <a:lnTo>
                      <a:pt x="633" y="164"/>
                    </a:lnTo>
                    <a:lnTo>
                      <a:pt x="649" y="176"/>
                    </a:lnTo>
                    <a:lnTo>
                      <a:pt x="662" y="190"/>
                    </a:lnTo>
                    <a:lnTo>
                      <a:pt x="676" y="204"/>
                    </a:lnTo>
                    <a:lnTo>
                      <a:pt x="676" y="204"/>
                    </a:lnTo>
                    <a:lnTo>
                      <a:pt x="681" y="213"/>
                    </a:lnTo>
                    <a:lnTo>
                      <a:pt x="686" y="222"/>
                    </a:lnTo>
                    <a:lnTo>
                      <a:pt x="688" y="232"/>
                    </a:lnTo>
                    <a:lnTo>
                      <a:pt x="690" y="243"/>
                    </a:lnTo>
                    <a:lnTo>
                      <a:pt x="690" y="253"/>
                    </a:lnTo>
                    <a:lnTo>
                      <a:pt x="689" y="263"/>
                    </a:lnTo>
                    <a:lnTo>
                      <a:pt x="687" y="274"/>
                    </a:lnTo>
                    <a:lnTo>
                      <a:pt x="683" y="284"/>
                    </a:lnTo>
                    <a:lnTo>
                      <a:pt x="683" y="284"/>
                    </a:lnTo>
                    <a:lnTo>
                      <a:pt x="677" y="295"/>
                    </a:lnTo>
                    <a:lnTo>
                      <a:pt x="669" y="305"/>
                    </a:lnTo>
                    <a:lnTo>
                      <a:pt x="662" y="313"/>
                    </a:lnTo>
                    <a:lnTo>
                      <a:pt x="654" y="320"/>
                    </a:lnTo>
                    <a:lnTo>
                      <a:pt x="645" y="326"/>
                    </a:lnTo>
                    <a:lnTo>
                      <a:pt x="635" y="331"/>
                    </a:lnTo>
                    <a:lnTo>
                      <a:pt x="615" y="343"/>
                    </a:lnTo>
                    <a:lnTo>
                      <a:pt x="615" y="343"/>
                    </a:lnTo>
                    <a:lnTo>
                      <a:pt x="600" y="350"/>
                    </a:lnTo>
                    <a:lnTo>
                      <a:pt x="600" y="350"/>
                    </a:lnTo>
                    <a:lnTo>
                      <a:pt x="595" y="351"/>
                    </a:lnTo>
                    <a:lnTo>
                      <a:pt x="591" y="352"/>
                    </a:lnTo>
                    <a:lnTo>
                      <a:pt x="591" y="3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64" name="Freeform 606"/>
              <p:cNvSpPr/>
              <p:nvPr/>
            </p:nvSpPr>
            <p:spPr bwMode="auto">
              <a:xfrm>
                <a:off x="5356226" y="2198688"/>
                <a:ext cx="147638" cy="49213"/>
              </a:xfrm>
              <a:custGeom>
                <a:avLst/>
                <a:gdLst/>
                <a:ahLst/>
                <a:cxnLst>
                  <a:cxn ang="0">
                    <a:pos x="16" y="94"/>
                  </a:cxn>
                  <a:cxn ang="0">
                    <a:pos x="9" y="93"/>
                  </a:cxn>
                  <a:cxn ang="0">
                    <a:pos x="2" y="85"/>
                  </a:cxn>
                  <a:cxn ang="0">
                    <a:pos x="0" y="79"/>
                  </a:cxn>
                  <a:cxn ang="0">
                    <a:pos x="2" y="68"/>
                  </a:cxn>
                  <a:cxn ang="0">
                    <a:pos x="6" y="62"/>
                  </a:cxn>
                  <a:cxn ang="0">
                    <a:pos x="13" y="59"/>
                  </a:cxn>
                  <a:cxn ang="0">
                    <a:pos x="18" y="57"/>
                  </a:cxn>
                  <a:cxn ang="0">
                    <a:pos x="31" y="46"/>
                  </a:cxn>
                  <a:cxn ang="0">
                    <a:pos x="38" y="41"/>
                  </a:cxn>
                  <a:cxn ang="0">
                    <a:pos x="46" y="36"/>
                  </a:cxn>
                  <a:cxn ang="0">
                    <a:pos x="60" y="28"/>
                  </a:cxn>
                  <a:cxn ang="0">
                    <a:pos x="77" y="20"/>
                  </a:cxn>
                  <a:cxn ang="0">
                    <a:pos x="115" y="7"/>
                  </a:cxn>
                  <a:cxn ang="0">
                    <a:pos x="134" y="2"/>
                  </a:cxn>
                  <a:cxn ang="0">
                    <a:pos x="154" y="0"/>
                  </a:cxn>
                  <a:cxn ang="0">
                    <a:pos x="173" y="2"/>
                  </a:cxn>
                  <a:cxn ang="0">
                    <a:pos x="208" y="9"/>
                  </a:cxn>
                  <a:cxn ang="0">
                    <a:pos x="240" y="24"/>
                  </a:cxn>
                  <a:cxn ang="0">
                    <a:pos x="266" y="45"/>
                  </a:cxn>
                  <a:cxn ang="0">
                    <a:pos x="276" y="58"/>
                  </a:cxn>
                  <a:cxn ang="0">
                    <a:pos x="279" y="67"/>
                  </a:cxn>
                  <a:cxn ang="0">
                    <a:pos x="278" y="74"/>
                  </a:cxn>
                  <a:cxn ang="0">
                    <a:pos x="275" y="78"/>
                  </a:cxn>
                  <a:cxn ang="0">
                    <a:pos x="266" y="83"/>
                  </a:cxn>
                  <a:cxn ang="0">
                    <a:pos x="259" y="84"/>
                  </a:cxn>
                  <a:cxn ang="0">
                    <a:pos x="256" y="83"/>
                  </a:cxn>
                  <a:cxn ang="0">
                    <a:pos x="248" y="80"/>
                  </a:cxn>
                  <a:cxn ang="0">
                    <a:pos x="245" y="76"/>
                  </a:cxn>
                  <a:cxn ang="0">
                    <a:pos x="230" y="59"/>
                  </a:cxn>
                  <a:cxn ang="0">
                    <a:pos x="210" y="47"/>
                  </a:cxn>
                  <a:cxn ang="0">
                    <a:pos x="186" y="40"/>
                  </a:cxn>
                  <a:cxn ang="0">
                    <a:pos x="160" y="37"/>
                  </a:cxn>
                  <a:cxn ang="0">
                    <a:pos x="150" y="37"/>
                  </a:cxn>
                  <a:cxn ang="0">
                    <a:pos x="121" y="42"/>
                  </a:cxn>
                  <a:cxn ang="0">
                    <a:pos x="94" y="51"/>
                  </a:cxn>
                  <a:cxn ang="0">
                    <a:pos x="86" y="56"/>
                  </a:cxn>
                  <a:cxn ang="0">
                    <a:pos x="62" y="71"/>
                  </a:cxn>
                  <a:cxn ang="0">
                    <a:pos x="43" y="84"/>
                  </a:cxn>
                  <a:cxn ang="0">
                    <a:pos x="22" y="94"/>
                  </a:cxn>
                  <a:cxn ang="0">
                    <a:pos x="16" y="94"/>
                  </a:cxn>
                </a:cxnLst>
                <a:rect l="0" t="0" r="r" b="b"/>
                <a:pathLst>
                  <a:path w="279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13" y="94"/>
                    </a:lnTo>
                    <a:lnTo>
                      <a:pt x="9" y="93"/>
                    </a:lnTo>
                    <a:lnTo>
                      <a:pt x="5" y="90"/>
                    </a:lnTo>
                    <a:lnTo>
                      <a:pt x="2" y="8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68"/>
                    </a:lnTo>
                    <a:lnTo>
                      <a:pt x="3" y="66"/>
                    </a:lnTo>
                    <a:lnTo>
                      <a:pt x="6" y="62"/>
                    </a:lnTo>
                    <a:lnTo>
                      <a:pt x="8" y="60"/>
                    </a:lnTo>
                    <a:lnTo>
                      <a:pt x="13" y="59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2" y="54"/>
                    </a:lnTo>
                    <a:lnTo>
                      <a:pt x="31" y="46"/>
                    </a:lnTo>
                    <a:lnTo>
                      <a:pt x="31" y="46"/>
                    </a:lnTo>
                    <a:lnTo>
                      <a:pt x="38" y="41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60" y="28"/>
                    </a:lnTo>
                    <a:lnTo>
                      <a:pt x="60" y="28"/>
                    </a:lnTo>
                    <a:lnTo>
                      <a:pt x="77" y="20"/>
                    </a:lnTo>
                    <a:lnTo>
                      <a:pt x="77" y="20"/>
                    </a:lnTo>
                    <a:lnTo>
                      <a:pt x="95" y="13"/>
                    </a:lnTo>
                    <a:lnTo>
                      <a:pt x="115" y="7"/>
                    </a:lnTo>
                    <a:lnTo>
                      <a:pt x="124" y="4"/>
                    </a:lnTo>
                    <a:lnTo>
                      <a:pt x="134" y="2"/>
                    </a:lnTo>
                    <a:lnTo>
                      <a:pt x="14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73" y="2"/>
                    </a:lnTo>
                    <a:lnTo>
                      <a:pt x="191" y="5"/>
                    </a:lnTo>
                    <a:lnTo>
                      <a:pt x="208" y="9"/>
                    </a:lnTo>
                    <a:lnTo>
                      <a:pt x="224" y="16"/>
                    </a:lnTo>
                    <a:lnTo>
                      <a:pt x="240" y="24"/>
                    </a:lnTo>
                    <a:lnTo>
                      <a:pt x="253" y="34"/>
                    </a:lnTo>
                    <a:lnTo>
                      <a:pt x="266" y="45"/>
                    </a:lnTo>
                    <a:lnTo>
                      <a:pt x="276" y="58"/>
                    </a:lnTo>
                    <a:lnTo>
                      <a:pt x="276" y="58"/>
                    </a:lnTo>
                    <a:lnTo>
                      <a:pt x="278" y="62"/>
                    </a:lnTo>
                    <a:lnTo>
                      <a:pt x="279" y="67"/>
                    </a:lnTo>
                    <a:lnTo>
                      <a:pt x="279" y="70"/>
                    </a:lnTo>
                    <a:lnTo>
                      <a:pt x="278" y="74"/>
                    </a:lnTo>
                    <a:lnTo>
                      <a:pt x="278" y="74"/>
                    </a:lnTo>
                    <a:lnTo>
                      <a:pt x="275" y="78"/>
                    </a:lnTo>
                    <a:lnTo>
                      <a:pt x="271" y="81"/>
                    </a:lnTo>
                    <a:lnTo>
                      <a:pt x="266" y="83"/>
                    </a:lnTo>
                    <a:lnTo>
                      <a:pt x="259" y="84"/>
                    </a:lnTo>
                    <a:lnTo>
                      <a:pt x="259" y="84"/>
                    </a:lnTo>
                    <a:lnTo>
                      <a:pt x="259" y="84"/>
                    </a:lnTo>
                    <a:lnTo>
                      <a:pt x="256" y="83"/>
                    </a:lnTo>
                    <a:lnTo>
                      <a:pt x="252" y="82"/>
                    </a:lnTo>
                    <a:lnTo>
                      <a:pt x="248" y="80"/>
                    </a:lnTo>
                    <a:lnTo>
                      <a:pt x="245" y="76"/>
                    </a:lnTo>
                    <a:lnTo>
                      <a:pt x="245" y="76"/>
                    </a:lnTo>
                    <a:lnTo>
                      <a:pt x="238" y="67"/>
                    </a:lnTo>
                    <a:lnTo>
                      <a:pt x="230" y="59"/>
                    </a:lnTo>
                    <a:lnTo>
                      <a:pt x="220" y="52"/>
                    </a:lnTo>
                    <a:lnTo>
                      <a:pt x="210" y="47"/>
                    </a:lnTo>
                    <a:lnTo>
                      <a:pt x="199" y="43"/>
                    </a:lnTo>
                    <a:lnTo>
                      <a:pt x="186" y="40"/>
                    </a:lnTo>
                    <a:lnTo>
                      <a:pt x="174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50" y="37"/>
                    </a:lnTo>
                    <a:lnTo>
                      <a:pt x="141" y="38"/>
                    </a:lnTo>
                    <a:lnTo>
                      <a:pt x="121" y="42"/>
                    </a:lnTo>
                    <a:lnTo>
                      <a:pt x="102" y="48"/>
                    </a:lnTo>
                    <a:lnTo>
                      <a:pt x="94" y="51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74" y="64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43" y="84"/>
                    </a:lnTo>
                    <a:lnTo>
                      <a:pt x="32" y="90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16" y="94"/>
                    </a:lnTo>
                    <a:lnTo>
                      <a:pt x="16" y="9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0" name="组合 77"/>
          <p:cNvGrpSpPr/>
          <p:nvPr/>
        </p:nvGrpSpPr>
        <p:grpSpPr>
          <a:xfrm>
            <a:off x="4434373" y="4521981"/>
            <a:ext cx="889884" cy="898847"/>
            <a:chOff x="6480051" y="4589712"/>
            <a:chExt cx="889884" cy="898847"/>
          </a:xfrm>
        </p:grpSpPr>
        <p:sp>
          <p:nvSpPr>
            <p:cNvPr id="1049365" name="椭圆 31"/>
            <p:cNvSpPr/>
            <p:nvPr/>
          </p:nvSpPr>
          <p:spPr>
            <a:xfrm rot="15654318">
              <a:off x="6475569" y="4594194"/>
              <a:ext cx="898847" cy="88988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41" name="组合 79"/>
            <p:cNvGrpSpPr/>
            <p:nvPr/>
          </p:nvGrpSpPr>
          <p:grpSpPr>
            <a:xfrm>
              <a:off x="6679330" y="4803299"/>
              <a:ext cx="489734" cy="500458"/>
              <a:chOff x="5268913" y="4124325"/>
              <a:chExt cx="652463" cy="666751"/>
            </a:xfrm>
            <a:solidFill>
              <a:schemeClr val="bg1"/>
            </a:solidFill>
          </p:grpSpPr>
          <p:sp>
            <p:nvSpPr>
              <p:cNvPr id="1049366" name="Freeform 719"/>
              <p:cNvSpPr/>
              <p:nvPr/>
            </p:nvSpPr>
            <p:spPr bwMode="auto">
              <a:xfrm>
                <a:off x="5356226" y="4351338"/>
                <a:ext cx="9525" cy="57150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15"/>
                  </a:cxn>
                  <a:cxn ang="0">
                    <a:pos x="7" y="25"/>
                  </a:cxn>
                  <a:cxn ang="0">
                    <a:pos x="9" y="35"/>
                  </a:cxn>
                  <a:cxn ang="0">
                    <a:pos x="11" y="46"/>
                  </a:cxn>
                  <a:cxn ang="0">
                    <a:pos x="11" y="46"/>
                  </a:cxn>
                  <a:cxn ang="0">
                    <a:pos x="11" y="53"/>
                  </a:cxn>
                  <a:cxn ang="0">
                    <a:pos x="9" y="60"/>
                  </a:cxn>
                  <a:cxn ang="0">
                    <a:pos x="6" y="75"/>
                  </a:cxn>
                  <a:cxn ang="0">
                    <a:pos x="2" y="89"/>
                  </a:cxn>
                  <a:cxn ang="0">
                    <a:pos x="1" y="96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6"/>
                  </a:cxn>
                  <a:cxn ang="0">
                    <a:pos x="1" y="108"/>
                  </a:cxn>
                  <a:cxn ang="0">
                    <a:pos x="3" y="108"/>
                  </a:cxn>
                  <a:cxn ang="0">
                    <a:pos x="5" y="109"/>
                  </a:cxn>
                  <a:cxn ang="0">
                    <a:pos x="6" y="108"/>
                  </a:cxn>
                  <a:cxn ang="0">
                    <a:pos x="8" y="108"/>
                  </a:cxn>
                  <a:cxn ang="0">
                    <a:pos x="9" y="106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12" y="89"/>
                  </a:cxn>
                  <a:cxn ang="0">
                    <a:pos x="15" y="75"/>
                  </a:cxn>
                  <a:cxn ang="0">
                    <a:pos x="18" y="60"/>
                  </a:cxn>
                  <a:cxn ang="0">
                    <a:pos x="20" y="46"/>
                  </a:cxn>
                  <a:cxn ang="0">
                    <a:pos x="20" y="46"/>
                  </a:cxn>
                  <a:cxn ang="0">
                    <a:pos x="20" y="41"/>
                  </a:cxn>
                  <a:cxn ang="0">
                    <a:pos x="20" y="35"/>
                  </a:cxn>
                  <a:cxn ang="0">
                    <a:pos x="18" y="24"/>
                  </a:cxn>
                  <a:cxn ang="0">
                    <a:pos x="14" y="13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20" h="109">
                    <a:moveTo>
                      <a:pt x="9" y="3"/>
                    </a:move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15"/>
                    </a:lnTo>
                    <a:lnTo>
                      <a:pt x="7" y="25"/>
                    </a:lnTo>
                    <a:lnTo>
                      <a:pt x="9" y="35"/>
                    </a:lnTo>
                    <a:lnTo>
                      <a:pt x="11" y="46"/>
                    </a:lnTo>
                    <a:lnTo>
                      <a:pt x="11" y="46"/>
                    </a:lnTo>
                    <a:lnTo>
                      <a:pt x="11" y="53"/>
                    </a:lnTo>
                    <a:lnTo>
                      <a:pt x="9" y="60"/>
                    </a:lnTo>
                    <a:lnTo>
                      <a:pt x="6" y="75"/>
                    </a:lnTo>
                    <a:lnTo>
                      <a:pt x="2" y="89"/>
                    </a:lnTo>
                    <a:lnTo>
                      <a:pt x="1" y="9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1" y="108"/>
                    </a:lnTo>
                    <a:lnTo>
                      <a:pt x="3" y="108"/>
                    </a:lnTo>
                    <a:lnTo>
                      <a:pt x="5" y="109"/>
                    </a:lnTo>
                    <a:lnTo>
                      <a:pt x="6" y="108"/>
                    </a:lnTo>
                    <a:lnTo>
                      <a:pt x="8" y="108"/>
                    </a:lnTo>
                    <a:lnTo>
                      <a:pt x="9" y="106"/>
                    </a:lnTo>
                    <a:lnTo>
                      <a:pt x="9" y="104"/>
                    </a:lnTo>
                    <a:lnTo>
                      <a:pt x="9" y="104"/>
                    </a:lnTo>
                    <a:lnTo>
                      <a:pt x="12" y="89"/>
                    </a:lnTo>
                    <a:lnTo>
                      <a:pt x="15" y="75"/>
                    </a:lnTo>
                    <a:lnTo>
                      <a:pt x="18" y="60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20" y="41"/>
                    </a:lnTo>
                    <a:lnTo>
                      <a:pt x="20" y="35"/>
                    </a:lnTo>
                    <a:lnTo>
                      <a:pt x="18" y="24"/>
                    </a:lnTo>
                    <a:lnTo>
                      <a:pt x="14" y="13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67" name="Freeform 720"/>
              <p:cNvSpPr/>
              <p:nvPr/>
            </p:nvSpPr>
            <p:spPr bwMode="auto">
              <a:xfrm>
                <a:off x="5392738" y="4365625"/>
                <a:ext cx="12700" cy="80963"/>
              </a:xfrm>
              <a:custGeom>
                <a:avLst/>
                <a:gdLst/>
                <a:ahLst/>
                <a:cxnLst>
                  <a:cxn ang="0">
                    <a:pos x="25" y="4"/>
                  </a:cxn>
                  <a:cxn ang="0">
                    <a:pos x="25" y="4"/>
                  </a:cxn>
                  <a:cxn ang="0">
                    <a:pos x="25" y="2"/>
                  </a:cxn>
                  <a:cxn ang="0">
                    <a:pos x="24" y="1"/>
                  </a:cxn>
                  <a:cxn ang="0">
                    <a:pos x="22" y="0"/>
                  </a:cxn>
                  <a:cxn ang="0">
                    <a:pos x="21" y="0"/>
                  </a:cxn>
                  <a:cxn ang="0">
                    <a:pos x="19" y="0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4" y="24"/>
                  </a:cxn>
                  <a:cxn ang="0">
                    <a:pos x="11" y="43"/>
                  </a:cxn>
                  <a:cxn ang="0">
                    <a:pos x="4" y="80"/>
                  </a:cxn>
                  <a:cxn ang="0">
                    <a:pos x="4" y="80"/>
                  </a:cxn>
                  <a:cxn ang="0">
                    <a:pos x="1" y="96"/>
                  </a:cxn>
                  <a:cxn ang="0">
                    <a:pos x="0" y="114"/>
                  </a:cxn>
                  <a:cxn ang="0">
                    <a:pos x="1" y="147"/>
                  </a:cxn>
                  <a:cxn ang="0">
                    <a:pos x="1" y="147"/>
                  </a:cxn>
                  <a:cxn ang="0">
                    <a:pos x="1" y="149"/>
                  </a:cxn>
                  <a:cxn ang="0">
                    <a:pos x="2" y="150"/>
                  </a:cxn>
                  <a:cxn ang="0">
                    <a:pos x="5" y="151"/>
                  </a:cxn>
                  <a:cxn ang="0">
                    <a:pos x="7" y="151"/>
                  </a:cxn>
                  <a:cxn ang="0">
                    <a:pos x="8" y="151"/>
                  </a:cxn>
                  <a:cxn ang="0">
                    <a:pos x="10" y="150"/>
                  </a:cxn>
                  <a:cxn ang="0">
                    <a:pos x="11" y="149"/>
                  </a:cxn>
                  <a:cxn ang="0">
                    <a:pos x="11" y="147"/>
                  </a:cxn>
                  <a:cxn ang="0">
                    <a:pos x="11" y="147"/>
                  </a:cxn>
                  <a:cxn ang="0">
                    <a:pos x="11" y="126"/>
                  </a:cxn>
                  <a:cxn ang="0">
                    <a:pos x="11" y="107"/>
                  </a:cxn>
                  <a:cxn ang="0">
                    <a:pos x="13" y="86"/>
                  </a:cxn>
                  <a:cxn ang="0">
                    <a:pos x="16" y="65"/>
                  </a:cxn>
                  <a:cxn ang="0">
                    <a:pos x="16" y="65"/>
                  </a:cxn>
                  <a:cxn ang="0">
                    <a:pos x="22" y="35"/>
                  </a:cxn>
                  <a:cxn ang="0">
                    <a:pos x="24" y="20"/>
                  </a:cxn>
                  <a:cxn ang="0">
                    <a:pos x="25" y="4"/>
                  </a:cxn>
                  <a:cxn ang="0">
                    <a:pos x="25" y="4"/>
                  </a:cxn>
                </a:cxnLst>
                <a:rect l="0" t="0" r="r" b="b"/>
                <a:pathLst>
                  <a:path w="25" h="151">
                    <a:moveTo>
                      <a:pt x="25" y="4"/>
                    </a:moveTo>
                    <a:lnTo>
                      <a:pt x="25" y="4"/>
                    </a:lnTo>
                    <a:lnTo>
                      <a:pt x="25" y="2"/>
                    </a:lnTo>
                    <a:lnTo>
                      <a:pt x="24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1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24"/>
                    </a:lnTo>
                    <a:lnTo>
                      <a:pt x="11" y="43"/>
                    </a:lnTo>
                    <a:lnTo>
                      <a:pt x="4" y="80"/>
                    </a:lnTo>
                    <a:lnTo>
                      <a:pt x="4" y="80"/>
                    </a:lnTo>
                    <a:lnTo>
                      <a:pt x="1" y="96"/>
                    </a:lnTo>
                    <a:lnTo>
                      <a:pt x="0" y="114"/>
                    </a:lnTo>
                    <a:lnTo>
                      <a:pt x="1" y="147"/>
                    </a:lnTo>
                    <a:lnTo>
                      <a:pt x="1" y="147"/>
                    </a:lnTo>
                    <a:lnTo>
                      <a:pt x="1" y="149"/>
                    </a:lnTo>
                    <a:lnTo>
                      <a:pt x="2" y="150"/>
                    </a:lnTo>
                    <a:lnTo>
                      <a:pt x="5" y="151"/>
                    </a:lnTo>
                    <a:lnTo>
                      <a:pt x="7" y="151"/>
                    </a:lnTo>
                    <a:lnTo>
                      <a:pt x="8" y="151"/>
                    </a:lnTo>
                    <a:lnTo>
                      <a:pt x="10" y="150"/>
                    </a:lnTo>
                    <a:lnTo>
                      <a:pt x="11" y="149"/>
                    </a:lnTo>
                    <a:lnTo>
                      <a:pt x="11" y="147"/>
                    </a:lnTo>
                    <a:lnTo>
                      <a:pt x="11" y="147"/>
                    </a:lnTo>
                    <a:lnTo>
                      <a:pt x="11" y="126"/>
                    </a:lnTo>
                    <a:lnTo>
                      <a:pt x="11" y="107"/>
                    </a:lnTo>
                    <a:lnTo>
                      <a:pt x="13" y="86"/>
                    </a:lnTo>
                    <a:lnTo>
                      <a:pt x="16" y="65"/>
                    </a:lnTo>
                    <a:lnTo>
                      <a:pt x="16" y="65"/>
                    </a:lnTo>
                    <a:lnTo>
                      <a:pt x="22" y="35"/>
                    </a:lnTo>
                    <a:lnTo>
                      <a:pt x="24" y="20"/>
                    </a:lnTo>
                    <a:lnTo>
                      <a:pt x="25" y="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68" name="Freeform 721"/>
              <p:cNvSpPr/>
              <p:nvPr/>
            </p:nvSpPr>
            <p:spPr bwMode="auto">
              <a:xfrm>
                <a:off x="5421313" y="4389438"/>
                <a:ext cx="19050" cy="84138"/>
              </a:xfrm>
              <a:custGeom>
                <a:avLst/>
                <a:gdLst/>
                <a:ahLst/>
                <a:cxnLst>
                  <a:cxn ang="0">
                    <a:pos x="29" y="2"/>
                  </a:cxn>
                  <a:cxn ang="0">
                    <a:pos x="29" y="2"/>
                  </a:cxn>
                  <a:cxn ang="0">
                    <a:pos x="22" y="16"/>
                  </a:cxn>
                  <a:cxn ang="0">
                    <a:pos x="18" y="30"/>
                  </a:cxn>
                  <a:cxn ang="0">
                    <a:pos x="15" y="46"/>
                  </a:cxn>
                  <a:cxn ang="0">
                    <a:pos x="13" y="61"/>
                  </a:cxn>
                  <a:cxn ang="0">
                    <a:pos x="13" y="61"/>
                  </a:cxn>
                  <a:cxn ang="0">
                    <a:pos x="8" y="85"/>
                  </a:cxn>
                  <a:cxn ang="0">
                    <a:pos x="4" y="109"/>
                  </a:cxn>
                  <a:cxn ang="0">
                    <a:pos x="1" y="133"/>
                  </a:cxn>
                  <a:cxn ang="0">
                    <a:pos x="0" y="157"/>
                  </a:cxn>
                  <a:cxn ang="0">
                    <a:pos x="0" y="157"/>
                  </a:cxn>
                  <a:cxn ang="0">
                    <a:pos x="0" y="158"/>
                  </a:cxn>
                  <a:cxn ang="0">
                    <a:pos x="1" y="160"/>
                  </a:cxn>
                  <a:cxn ang="0">
                    <a:pos x="2" y="161"/>
                  </a:cxn>
                  <a:cxn ang="0">
                    <a:pos x="4" y="161"/>
                  </a:cxn>
                  <a:cxn ang="0">
                    <a:pos x="6" y="161"/>
                  </a:cxn>
                  <a:cxn ang="0">
                    <a:pos x="7" y="160"/>
                  </a:cxn>
                  <a:cxn ang="0">
                    <a:pos x="8" y="158"/>
                  </a:cxn>
                  <a:cxn ang="0">
                    <a:pos x="9" y="157"/>
                  </a:cxn>
                  <a:cxn ang="0">
                    <a:pos x="9" y="157"/>
                  </a:cxn>
                  <a:cxn ang="0">
                    <a:pos x="10" y="137"/>
                  </a:cxn>
                  <a:cxn ang="0">
                    <a:pos x="14" y="117"/>
                  </a:cxn>
                  <a:cxn ang="0">
                    <a:pos x="20" y="78"/>
                  </a:cxn>
                  <a:cxn ang="0">
                    <a:pos x="20" y="78"/>
                  </a:cxn>
                  <a:cxn ang="0">
                    <a:pos x="22" y="59"/>
                  </a:cxn>
                  <a:cxn ang="0">
                    <a:pos x="25" y="42"/>
                  </a:cxn>
                  <a:cxn ang="0">
                    <a:pos x="30" y="24"/>
                  </a:cxn>
                  <a:cxn ang="0">
                    <a:pos x="33" y="15"/>
                  </a:cxn>
                  <a:cxn ang="0">
                    <a:pos x="37" y="7"/>
                  </a:cxn>
                  <a:cxn ang="0">
                    <a:pos x="37" y="7"/>
                  </a:cxn>
                  <a:cxn ang="0">
                    <a:pos x="37" y="5"/>
                  </a:cxn>
                  <a:cxn ang="0">
                    <a:pos x="37" y="3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30" y="1"/>
                  </a:cxn>
                  <a:cxn ang="0">
                    <a:pos x="29" y="2"/>
                  </a:cxn>
                  <a:cxn ang="0">
                    <a:pos x="29" y="2"/>
                  </a:cxn>
                </a:cxnLst>
                <a:rect l="0" t="0" r="r" b="b"/>
                <a:pathLst>
                  <a:path w="37" h="161">
                    <a:moveTo>
                      <a:pt x="29" y="2"/>
                    </a:moveTo>
                    <a:lnTo>
                      <a:pt x="29" y="2"/>
                    </a:lnTo>
                    <a:lnTo>
                      <a:pt x="22" y="16"/>
                    </a:lnTo>
                    <a:lnTo>
                      <a:pt x="18" y="30"/>
                    </a:lnTo>
                    <a:lnTo>
                      <a:pt x="15" y="46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8" y="85"/>
                    </a:lnTo>
                    <a:lnTo>
                      <a:pt x="4" y="109"/>
                    </a:lnTo>
                    <a:lnTo>
                      <a:pt x="1" y="133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8"/>
                    </a:lnTo>
                    <a:lnTo>
                      <a:pt x="1" y="160"/>
                    </a:lnTo>
                    <a:lnTo>
                      <a:pt x="2" y="161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7" y="160"/>
                    </a:lnTo>
                    <a:lnTo>
                      <a:pt x="8" y="158"/>
                    </a:lnTo>
                    <a:lnTo>
                      <a:pt x="9" y="157"/>
                    </a:lnTo>
                    <a:lnTo>
                      <a:pt x="9" y="157"/>
                    </a:lnTo>
                    <a:lnTo>
                      <a:pt x="10" y="137"/>
                    </a:lnTo>
                    <a:lnTo>
                      <a:pt x="14" y="117"/>
                    </a:lnTo>
                    <a:lnTo>
                      <a:pt x="20" y="78"/>
                    </a:lnTo>
                    <a:lnTo>
                      <a:pt x="20" y="78"/>
                    </a:lnTo>
                    <a:lnTo>
                      <a:pt x="22" y="59"/>
                    </a:lnTo>
                    <a:lnTo>
                      <a:pt x="25" y="42"/>
                    </a:lnTo>
                    <a:lnTo>
                      <a:pt x="30" y="24"/>
                    </a:lnTo>
                    <a:lnTo>
                      <a:pt x="33" y="15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37" y="5"/>
                    </a:lnTo>
                    <a:lnTo>
                      <a:pt x="37" y="3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0" y="1"/>
                    </a:lnTo>
                    <a:lnTo>
                      <a:pt x="29" y="2"/>
                    </a:lnTo>
                    <a:lnTo>
                      <a:pt x="2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69" name="Freeform 722"/>
              <p:cNvSpPr/>
              <p:nvPr/>
            </p:nvSpPr>
            <p:spPr bwMode="auto">
              <a:xfrm>
                <a:off x="5461001" y="4381500"/>
                <a:ext cx="22225" cy="125413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33" y="5"/>
                  </a:cxn>
                  <a:cxn ang="0">
                    <a:pos x="31" y="16"/>
                  </a:cxn>
                  <a:cxn ang="0">
                    <a:pos x="28" y="21"/>
                  </a:cxn>
                  <a:cxn ang="0">
                    <a:pos x="25" y="25"/>
                  </a:cxn>
                  <a:cxn ang="0">
                    <a:pos x="23" y="32"/>
                  </a:cxn>
                  <a:cxn ang="0">
                    <a:pos x="23" y="32"/>
                  </a:cxn>
                  <a:cxn ang="0">
                    <a:pos x="17" y="67"/>
                  </a:cxn>
                  <a:cxn ang="0">
                    <a:pos x="17" y="67"/>
                  </a:cxn>
                  <a:cxn ang="0">
                    <a:pos x="13" y="96"/>
                  </a:cxn>
                  <a:cxn ang="0">
                    <a:pos x="10" y="124"/>
                  </a:cxn>
                  <a:cxn ang="0">
                    <a:pos x="10" y="124"/>
                  </a:cxn>
                  <a:cxn ang="0">
                    <a:pos x="6" y="152"/>
                  </a:cxn>
                  <a:cxn ang="0">
                    <a:pos x="3" y="179"/>
                  </a:cxn>
                  <a:cxn ang="0">
                    <a:pos x="1" y="206"/>
                  </a:cxn>
                  <a:cxn ang="0">
                    <a:pos x="0" y="232"/>
                  </a:cxn>
                  <a:cxn ang="0">
                    <a:pos x="0" y="232"/>
                  </a:cxn>
                  <a:cxn ang="0">
                    <a:pos x="0" y="235"/>
                  </a:cxn>
                  <a:cxn ang="0">
                    <a:pos x="1" y="237"/>
                  </a:cxn>
                  <a:cxn ang="0">
                    <a:pos x="3" y="237"/>
                  </a:cxn>
                  <a:cxn ang="0">
                    <a:pos x="5" y="238"/>
                  </a:cxn>
                  <a:cxn ang="0">
                    <a:pos x="6" y="237"/>
                  </a:cxn>
                  <a:cxn ang="0">
                    <a:pos x="8" y="237"/>
                  </a:cxn>
                  <a:cxn ang="0">
                    <a:pos x="9" y="235"/>
                  </a:cxn>
                  <a:cxn ang="0">
                    <a:pos x="9" y="232"/>
                  </a:cxn>
                  <a:cxn ang="0">
                    <a:pos x="9" y="232"/>
                  </a:cxn>
                  <a:cxn ang="0">
                    <a:pos x="10" y="201"/>
                  </a:cxn>
                  <a:cxn ang="0">
                    <a:pos x="13" y="170"/>
                  </a:cxn>
                  <a:cxn ang="0">
                    <a:pos x="17" y="141"/>
                  </a:cxn>
                  <a:cxn ang="0">
                    <a:pos x="21" y="110"/>
                  </a:cxn>
                  <a:cxn ang="0">
                    <a:pos x="21" y="110"/>
                  </a:cxn>
                  <a:cxn ang="0">
                    <a:pos x="25" y="81"/>
                  </a:cxn>
                  <a:cxn ang="0">
                    <a:pos x="26" y="67"/>
                  </a:cxn>
                  <a:cxn ang="0">
                    <a:pos x="30" y="53"/>
                  </a:cxn>
                  <a:cxn ang="0">
                    <a:pos x="30" y="53"/>
                  </a:cxn>
                  <a:cxn ang="0">
                    <a:pos x="33" y="40"/>
                  </a:cxn>
                  <a:cxn ang="0">
                    <a:pos x="36" y="29"/>
                  </a:cxn>
                  <a:cxn ang="0">
                    <a:pos x="40" y="18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2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5" y="2"/>
                  </a:cxn>
                  <a:cxn ang="0">
                    <a:pos x="34" y="3"/>
                  </a:cxn>
                  <a:cxn ang="0">
                    <a:pos x="33" y="5"/>
                  </a:cxn>
                  <a:cxn ang="0">
                    <a:pos x="33" y="5"/>
                  </a:cxn>
                </a:cxnLst>
                <a:rect l="0" t="0" r="r" b="b"/>
                <a:pathLst>
                  <a:path w="42" h="238">
                    <a:moveTo>
                      <a:pt x="33" y="5"/>
                    </a:moveTo>
                    <a:lnTo>
                      <a:pt x="33" y="5"/>
                    </a:lnTo>
                    <a:lnTo>
                      <a:pt x="31" y="16"/>
                    </a:lnTo>
                    <a:lnTo>
                      <a:pt x="28" y="21"/>
                    </a:lnTo>
                    <a:lnTo>
                      <a:pt x="25" y="25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3" y="96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6" y="152"/>
                    </a:lnTo>
                    <a:lnTo>
                      <a:pt x="3" y="179"/>
                    </a:lnTo>
                    <a:lnTo>
                      <a:pt x="1" y="206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0" y="235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5" y="238"/>
                    </a:lnTo>
                    <a:lnTo>
                      <a:pt x="6" y="237"/>
                    </a:lnTo>
                    <a:lnTo>
                      <a:pt x="8" y="237"/>
                    </a:lnTo>
                    <a:lnTo>
                      <a:pt x="9" y="235"/>
                    </a:lnTo>
                    <a:lnTo>
                      <a:pt x="9" y="232"/>
                    </a:lnTo>
                    <a:lnTo>
                      <a:pt x="9" y="232"/>
                    </a:lnTo>
                    <a:lnTo>
                      <a:pt x="10" y="201"/>
                    </a:lnTo>
                    <a:lnTo>
                      <a:pt x="13" y="170"/>
                    </a:lnTo>
                    <a:lnTo>
                      <a:pt x="17" y="141"/>
                    </a:lnTo>
                    <a:lnTo>
                      <a:pt x="21" y="110"/>
                    </a:lnTo>
                    <a:lnTo>
                      <a:pt x="21" y="110"/>
                    </a:lnTo>
                    <a:lnTo>
                      <a:pt x="25" y="81"/>
                    </a:lnTo>
                    <a:lnTo>
                      <a:pt x="26" y="67"/>
                    </a:lnTo>
                    <a:lnTo>
                      <a:pt x="30" y="53"/>
                    </a:lnTo>
                    <a:lnTo>
                      <a:pt x="30" y="53"/>
                    </a:lnTo>
                    <a:lnTo>
                      <a:pt x="33" y="40"/>
                    </a:lnTo>
                    <a:lnTo>
                      <a:pt x="36" y="29"/>
                    </a:lnTo>
                    <a:lnTo>
                      <a:pt x="40" y="18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5" y="2"/>
                    </a:lnTo>
                    <a:lnTo>
                      <a:pt x="34" y="3"/>
                    </a:lnTo>
                    <a:lnTo>
                      <a:pt x="33" y="5"/>
                    </a:lnTo>
                    <a:lnTo>
                      <a:pt x="3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0" name="Freeform 723"/>
              <p:cNvSpPr/>
              <p:nvPr/>
            </p:nvSpPr>
            <p:spPr bwMode="auto">
              <a:xfrm>
                <a:off x="5483226" y="4329113"/>
                <a:ext cx="38100" cy="220663"/>
              </a:xfrm>
              <a:custGeom>
                <a:avLst/>
                <a:gdLst/>
                <a:ahLst/>
                <a:cxnLst>
                  <a:cxn ang="0">
                    <a:pos x="65" y="1"/>
                  </a:cxn>
                  <a:cxn ang="0">
                    <a:pos x="56" y="18"/>
                  </a:cxn>
                  <a:cxn ang="0">
                    <a:pos x="50" y="38"/>
                  </a:cxn>
                  <a:cxn ang="0">
                    <a:pos x="46" y="78"/>
                  </a:cxn>
                  <a:cxn ang="0">
                    <a:pos x="25" y="213"/>
                  </a:cxn>
                  <a:cxn ang="0">
                    <a:pos x="18" y="243"/>
                  </a:cxn>
                  <a:cxn ang="0">
                    <a:pos x="8" y="300"/>
                  </a:cxn>
                  <a:cxn ang="0">
                    <a:pos x="4" y="330"/>
                  </a:cxn>
                  <a:cxn ang="0">
                    <a:pos x="1" y="363"/>
                  </a:cxn>
                  <a:cxn ang="0">
                    <a:pos x="1" y="386"/>
                  </a:cxn>
                  <a:cxn ang="0">
                    <a:pos x="7" y="407"/>
                  </a:cxn>
                  <a:cxn ang="0">
                    <a:pos x="13" y="415"/>
                  </a:cxn>
                  <a:cxn ang="0">
                    <a:pos x="14" y="417"/>
                  </a:cxn>
                  <a:cxn ang="0">
                    <a:pos x="18" y="417"/>
                  </a:cxn>
                  <a:cxn ang="0">
                    <a:pos x="20" y="413"/>
                  </a:cxn>
                  <a:cxn ang="0">
                    <a:pos x="19" y="409"/>
                  </a:cxn>
                  <a:cxn ang="0">
                    <a:pos x="15" y="403"/>
                  </a:cxn>
                  <a:cxn ang="0">
                    <a:pos x="11" y="390"/>
                  </a:cxn>
                  <a:cxn ang="0">
                    <a:pos x="11" y="370"/>
                  </a:cxn>
                  <a:cxn ang="0">
                    <a:pos x="12" y="356"/>
                  </a:cxn>
                  <a:cxn ang="0">
                    <a:pos x="13" y="327"/>
                  </a:cxn>
                  <a:cxn ang="0">
                    <a:pos x="17" y="298"/>
                  </a:cxn>
                  <a:cxn ang="0">
                    <a:pos x="27" y="248"/>
                  </a:cxn>
                  <a:cxn ang="0">
                    <a:pos x="36" y="197"/>
                  </a:cxn>
                  <a:cxn ang="0">
                    <a:pos x="55" y="90"/>
                  </a:cxn>
                  <a:cxn ang="0">
                    <a:pos x="57" y="69"/>
                  </a:cxn>
                  <a:cxn ang="0">
                    <a:pos x="60" y="36"/>
                  </a:cxn>
                  <a:cxn ang="0">
                    <a:pos x="67" y="16"/>
                  </a:cxn>
                  <a:cxn ang="0">
                    <a:pos x="72" y="8"/>
                  </a:cxn>
                  <a:cxn ang="0">
                    <a:pos x="73" y="4"/>
                  </a:cxn>
                  <a:cxn ang="0">
                    <a:pos x="70" y="0"/>
                  </a:cxn>
                  <a:cxn ang="0">
                    <a:pos x="67" y="0"/>
                  </a:cxn>
                  <a:cxn ang="0">
                    <a:pos x="65" y="1"/>
                  </a:cxn>
                </a:cxnLst>
                <a:rect l="0" t="0" r="r" b="b"/>
                <a:pathLst>
                  <a:path w="73" h="417">
                    <a:moveTo>
                      <a:pt x="65" y="1"/>
                    </a:moveTo>
                    <a:lnTo>
                      <a:pt x="65" y="1"/>
                    </a:lnTo>
                    <a:lnTo>
                      <a:pt x="60" y="9"/>
                    </a:lnTo>
                    <a:lnTo>
                      <a:pt x="56" y="18"/>
                    </a:lnTo>
                    <a:lnTo>
                      <a:pt x="53" y="28"/>
                    </a:lnTo>
                    <a:lnTo>
                      <a:pt x="50" y="38"/>
                    </a:lnTo>
                    <a:lnTo>
                      <a:pt x="49" y="58"/>
                    </a:lnTo>
                    <a:lnTo>
                      <a:pt x="46" y="78"/>
                    </a:lnTo>
                    <a:lnTo>
                      <a:pt x="46" y="78"/>
                    </a:lnTo>
                    <a:lnTo>
                      <a:pt x="25" y="213"/>
                    </a:lnTo>
                    <a:lnTo>
                      <a:pt x="25" y="213"/>
                    </a:lnTo>
                    <a:lnTo>
                      <a:pt x="18" y="243"/>
                    </a:lnTo>
                    <a:lnTo>
                      <a:pt x="13" y="272"/>
                    </a:lnTo>
                    <a:lnTo>
                      <a:pt x="8" y="300"/>
                    </a:lnTo>
                    <a:lnTo>
                      <a:pt x="4" y="330"/>
                    </a:lnTo>
                    <a:lnTo>
                      <a:pt x="4" y="330"/>
                    </a:lnTo>
                    <a:lnTo>
                      <a:pt x="2" y="352"/>
                    </a:lnTo>
                    <a:lnTo>
                      <a:pt x="1" y="363"/>
                    </a:lnTo>
                    <a:lnTo>
                      <a:pt x="0" y="375"/>
                    </a:lnTo>
                    <a:lnTo>
                      <a:pt x="1" y="386"/>
                    </a:lnTo>
                    <a:lnTo>
                      <a:pt x="3" y="397"/>
                    </a:lnTo>
                    <a:lnTo>
                      <a:pt x="7" y="407"/>
                    </a:lnTo>
                    <a:lnTo>
                      <a:pt x="10" y="411"/>
                    </a:lnTo>
                    <a:lnTo>
                      <a:pt x="13" y="415"/>
                    </a:lnTo>
                    <a:lnTo>
                      <a:pt x="13" y="415"/>
                    </a:lnTo>
                    <a:lnTo>
                      <a:pt x="14" y="417"/>
                    </a:lnTo>
                    <a:lnTo>
                      <a:pt x="16" y="417"/>
                    </a:lnTo>
                    <a:lnTo>
                      <a:pt x="18" y="417"/>
                    </a:lnTo>
                    <a:lnTo>
                      <a:pt x="19" y="416"/>
                    </a:lnTo>
                    <a:lnTo>
                      <a:pt x="20" y="413"/>
                    </a:lnTo>
                    <a:lnTo>
                      <a:pt x="20" y="411"/>
                    </a:lnTo>
                    <a:lnTo>
                      <a:pt x="19" y="409"/>
                    </a:lnTo>
                    <a:lnTo>
                      <a:pt x="19" y="409"/>
                    </a:lnTo>
                    <a:lnTo>
                      <a:pt x="15" y="403"/>
                    </a:lnTo>
                    <a:lnTo>
                      <a:pt x="13" y="397"/>
                    </a:lnTo>
                    <a:lnTo>
                      <a:pt x="11" y="390"/>
                    </a:lnTo>
                    <a:lnTo>
                      <a:pt x="11" y="383"/>
                    </a:lnTo>
                    <a:lnTo>
                      <a:pt x="11" y="370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12" y="342"/>
                    </a:lnTo>
                    <a:lnTo>
                      <a:pt x="13" y="327"/>
                    </a:lnTo>
                    <a:lnTo>
                      <a:pt x="17" y="298"/>
                    </a:lnTo>
                    <a:lnTo>
                      <a:pt x="17" y="298"/>
                    </a:lnTo>
                    <a:lnTo>
                      <a:pt x="22" y="273"/>
                    </a:lnTo>
                    <a:lnTo>
                      <a:pt x="27" y="248"/>
                    </a:lnTo>
                    <a:lnTo>
                      <a:pt x="32" y="223"/>
                    </a:lnTo>
                    <a:lnTo>
                      <a:pt x="36" y="197"/>
                    </a:lnTo>
                    <a:lnTo>
                      <a:pt x="36" y="197"/>
                    </a:lnTo>
                    <a:lnTo>
                      <a:pt x="55" y="90"/>
                    </a:lnTo>
                    <a:lnTo>
                      <a:pt x="55" y="90"/>
                    </a:lnTo>
                    <a:lnTo>
                      <a:pt x="57" y="69"/>
                    </a:lnTo>
                    <a:lnTo>
                      <a:pt x="59" y="47"/>
                    </a:lnTo>
                    <a:lnTo>
                      <a:pt x="60" y="36"/>
                    </a:lnTo>
                    <a:lnTo>
                      <a:pt x="63" y="26"/>
                    </a:lnTo>
                    <a:lnTo>
                      <a:pt x="67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6"/>
                    </a:lnTo>
                    <a:lnTo>
                      <a:pt x="73" y="4"/>
                    </a:lnTo>
                    <a:lnTo>
                      <a:pt x="71" y="1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1" name="Freeform 724"/>
              <p:cNvSpPr/>
              <p:nvPr/>
            </p:nvSpPr>
            <p:spPr bwMode="auto">
              <a:xfrm>
                <a:off x="5516563" y="4291013"/>
                <a:ext cx="46038" cy="268288"/>
              </a:xfrm>
              <a:custGeom>
                <a:avLst/>
                <a:gdLst/>
                <a:ahLst/>
                <a:cxnLst>
                  <a:cxn ang="0">
                    <a:pos x="75" y="3"/>
                  </a:cxn>
                  <a:cxn ang="0">
                    <a:pos x="61" y="44"/>
                  </a:cxn>
                  <a:cxn ang="0">
                    <a:pos x="58" y="58"/>
                  </a:cxn>
                  <a:cxn ang="0">
                    <a:pos x="56" y="84"/>
                  </a:cxn>
                  <a:cxn ang="0">
                    <a:pos x="56" y="111"/>
                  </a:cxn>
                  <a:cxn ang="0">
                    <a:pos x="52" y="180"/>
                  </a:cxn>
                  <a:cxn ang="0">
                    <a:pos x="41" y="249"/>
                  </a:cxn>
                  <a:cxn ang="0">
                    <a:pos x="33" y="280"/>
                  </a:cxn>
                  <a:cxn ang="0">
                    <a:pos x="17" y="343"/>
                  </a:cxn>
                  <a:cxn ang="0">
                    <a:pos x="4" y="408"/>
                  </a:cxn>
                  <a:cxn ang="0">
                    <a:pos x="1" y="440"/>
                  </a:cxn>
                  <a:cxn ang="0">
                    <a:pos x="0" y="472"/>
                  </a:cxn>
                  <a:cxn ang="0">
                    <a:pos x="4" y="504"/>
                  </a:cxn>
                  <a:cxn ang="0">
                    <a:pos x="4" y="506"/>
                  </a:cxn>
                  <a:cxn ang="0">
                    <a:pos x="7" y="507"/>
                  </a:cxn>
                  <a:cxn ang="0">
                    <a:pos x="12" y="505"/>
                  </a:cxn>
                  <a:cxn ang="0">
                    <a:pos x="13" y="501"/>
                  </a:cxn>
                  <a:cxn ang="0">
                    <a:pos x="10" y="485"/>
                  </a:cxn>
                  <a:cxn ang="0">
                    <a:pos x="9" y="453"/>
                  </a:cxn>
                  <a:cxn ang="0">
                    <a:pos x="11" y="420"/>
                  </a:cxn>
                  <a:cxn ang="0">
                    <a:pos x="20" y="371"/>
                  </a:cxn>
                  <a:cxn ang="0">
                    <a:pos x="36" y="306"/>
                  </a:cxn>
                  <a:cxn ang="0">
                    <a:pos x="52" y="243"/>
                  </a:cxn>
                  <a:cxn ang="0">
                    <a:pos x="57" y="214"/>
                  </a:cxn>
                  <a:cxn ang="0">
                    <a:pos x="63" y="157"/>
                  </a:cxn>
                  <a:cxn ang="0">
                    <a:pos x="65" y="128"/>
                  </a:cxn>
                  <a:cxn ang="0">
                    <a:pos x="66" y="67"/>
                  </a:cxn>
                  <a:cxn ang="0">
                    <a:pos x="67" y="60"/>
                  </a:cxn>
                  <a:cxn ang="0">
                    <a:pos x="73" y="36"/>
                  </a:cxn>
                  <a:cxn ang="0">
                    <a:pos x="84" y="6"/>
                  </a:cxn>
                  <a:cxn ang="0">
                    <a:pos x="85" y="4"/>
                  </a:cxn>
                  <a:cxn ang="0">
                    <a:pos x="83" y="1"/>
                  </a:cxn>
                  <a:cxn ang="0">
                    <a:pos x="77" y="1"/>
                  </a:cxn>
                  <a:cxn ang="0">
                    <a:pos x="75" y="3"/>
                  </a:cxn>
                </a:cxnLst>
                <a:rect l="0" t="0" r="r" b="b"/>
                <a:pathLst>
                  <a:path w="85" h="507">
                    <a:moveTo>
                      <a:pt x="75" y="3"/>
                    </a:moveTo>
                    <a:lnTo>
                      <a:pt x="75" y="3"/>
                    </a:lnTo>
                    <a:lnTo>
                      <a:pt x="65" y="31"/>
                    </a:lnTo>
                    <a:lnTo>
                      <a:pt x="61" y="44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56" y="72"/>
                    </a:lnTo>
                    <a:lnTo>
                      <a:pt x="56" y="84"/>
                    </a:lnTo>
                    <a:lnTo>
                      <a:pt x="56" y="111"/>
                    </a:lnTo>
                    <a:lnTo>
                      <a:pt x="56" y="111"/>
                    </a:lnTo>
                    <a:lnTo>
                      <a:pt x="55" y="145"/>
                    </a:lnTo>
                    <a:lnTo>
                      <a:pt x="52" y="180"/>
                    </a:lnTo>
                    <a:lnTo>
                      <a:pt x="47" y="214"/>
                    </a:lnTo>
                    <a:lnTo>
                      <a:pt x="41" y="249"/>
                    </a:lnTo>
                    <a:lnTo>
                      <a:pt x="41" y="249"/>
                    </a:lnTo>
                    <a:lnTo>
                      <a:pt x="33" y="280"/>
                    </a:lnTo>
                    <a:lnTo>
                      <a:pt x="25" y="312"/>
                    </a:lnTo>
                    <a:lnTo>
                      <a:pt x="17" y="343"/>
                    </a:lnTo>
                    <a:lnTo>
                      <a:pt x="10" y="375"/>
                    </a:lnTo>
                    <a:lnTo>
                      <a:pt x="4" y="408"/>
                    </a:lnTo>
                    <a:lnTo>
                      <a:pt x="2" y="423"/>
                    </a:lnTo>
                    <a:lnTo>
                      <a:pt x="1" y="440"/>
                    </a:lnTo>
                    <a:lnTo>
                      <a:pt x="0" y="455"/>
                    </a:lnTo>
                    <a:lnTo>
                      <a:pt x="0" y="472"/>
                    </a:lnTo>
                    <a:lnTo>
                      <a:pt x="1" y="487"/>
                    </a:lnTo>
                    <a:lnTo>
                      <a:pt x="4" y="504"/>
                    </a:lnTo>
                    <a:lnTo>
                      <a:pt x="4" y="504"/>
                    </a:lnTo>
                    <a:lnTo>
                      <a:pt x="4" y="506"/>
                    </a:lnTo>
                    <a:lnTo>
                      <a:pt x="6" y="507"/>
                    </a:lnTo>
                    <a:lnTo>
                      <a:pt x="7" y="507"/>
                    </a:lnTo>
                    <a:lnTo>
                      <a:pt x="9" y="507"/>
                    </a:lnTo>
                    <a:lnTo>
                      <a:pt x="12" y="505"/>
                    </a:lnTo>
                    <a:lnTo>
                      <a:pt x="12" y="503"/>
                    </a:lnTo>
                    <a:lnTo>
                      <a:pt x="13" y="501"/>
                    </a:lnTo>
                    <a:lnTo>
                      <a:pt x="13" y="501"/>
                    </a:lnTo>
                    <a:lnTo>
                      <a:pt x="10" y="485"/>
                    </a:lnTo>
                    <a:lnTo>
                      <a:pt x="9" y="469"/>
                    </a:lnTo>
                    <a:lnTo>
                      <a:pt x="9" y="453"/>
                    </a:lnTo>
                    <a:lnTo>
                      <a:pt x="10" y="437"/>
                    </a:lnTo>
                    <a:lnTo>
                      <a:pt x="11" y="420"/>
                    </a:lnTo>
                    <a:lnTo>
                      <a:pt x="13" y="403"/>
                    </a:lnTo>
                    <a:lnTo>
                      <a:pt x="20" y="371"/>
                    </a:lnTo>
                    <a:lnTo>
                      <a:pt x="28" y="338"/>
                    </a:lnTo>
                    <a:lnTo>
                      <a:pt x="36" y="306"/>
                    </a:lnTo>
                    <a:lnTo>
                      <a:pt x="44" y="274"/>
                    </a:lnTo>
                    <a:lnTo>
                      <a:pt x="52" y="243"/>
                    </a:lnTo>
                    <a:lnTo>
                      <a:pt x="52" y="243"/>
                    </a:lnTo>
                    <a:lnTo>
                      <a:pt x="57" y="214"/>
                    </a:lnTo>
                    <a:lnTo>
                      <a:pt x="61" y="186"/>
                    </a:lnTo>
                    <a:lnTo>
                      <a:pt x="63" y="157"/>
                    </a:lnTo>
                    <a:lnTo>
                      <a:pt x="65" y="128"/>
                    </a:lnTo>
                    <a:lnTo>
                      <a:pt x="65" y="128"/>
                    </a:lnTo>
                    <a:lnTo>
                      <a:pt x="65" y="98"/>
                    </a:lnTo>
                    <a:lnTo>
                      <a:pt x="66" y="67"/>
                    </a:lnTo>
                    <a:lnTo>
                      <a:pt x="66" y="67"/>
                    </a:lnTo>
                    <a:lnTo>
                      <a:pt x="67" y="60"/>
                    </a:lnTo>
                    <a:lnTo>
                      <a:pt x="68" y="51"/>
                    </a:lnTo>
                    <a:lnTo>
                      <a:pt x="73" y="36"/>
                    </a:lnTo>
                    <a:lnTo>
                      <a:pt x="78" y="20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5" y="4"/>
                    </a:lnTo>
                    <a:lnTo>
                      <a:pt x="84" y="2"/>
                    </a:lnTo>
                    <a:lnTo>
                      <a:pt x="83" y="1"/>
                    </a:lnTo>
                    <a:lnTo>
                      <a:pt x="82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5" y="3"/>
                    </a:lnTo>
                    <a:lnTo>
                      <a:pt x="7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2" name="Freeform 725"/>
              <p:cNvSpPr/>
              <p:nvPr/>
            </p:nvSpPr>
            <p:spPr bwMode="auto">
              <a:xfrm>
                <a:off x="5546726" y="4252913"/>
                <a:ext cx="60325" cy="376238"/>
              </a:xfrm>
              <a:custGeom>
                <a:avLst/>
                <a:gdLst/>
                <a:ahLst/>
                <a:cxnLst>
                  <a:cxn ang="0">
                    <a:pos x="104" y="5"/>
                  </a:cxn>
                  <a:cxn ang="0">
                    <a:pos x="104" y="5"/>
                  </a:cxn>
                  <a:cxn ang="0">
                    <a:pos x="103" y="28"/>
                  </a:cxn>
                  <a:cxn ang="0">
                    <a:pos x="101" y="51"/>
                  </a:cxn>
                  <a:cxn ang="0">
                    <a:pos x="98" y="74"/>
                  </a:cxn>
                  <a:cxn ang="0">
                    <a:pos x="95" y="95"/>
                  </a:cxn>
                  <a:cxn ang="0">
                    <a:pos x="86" y="141"/>
                  </a:cxn>
                  <a:cxn ang="0">
                    <a:pos x="78" y="185"/>
                  </a:cxn>
                  <a:cxn ang="0">
                    <a:pos x="78" y="185"/>
                  </a:cxn>
                  <a:cxn ang="0">
                    <a:pos x="64" y="275"/>
                  </a:cxn>
                  <a:cxn ang="0">
                    <a:pos x="48" y="364"/>
                  </a:cxn>
                  <a:cxn ang="0">
                    <a:pos x="48" y="364"/>
                  </a:cxn>
                  <a:cxn ang="0">
                    <a:pos x="39" y="407"/>
                  </a:cxn>
                  <a:cxn ang="0">
                    <a:pos x="29" y="451"/>
                  </a:cxn>
                  <a:cxn ang="0">
                    <a:pos x="19" y="495"/>
                  </a:cxn>
                  <a:cxn ang="0">
                    <a:pos x="11" y="538"/>
                  </a:cxn>
                  <a:cxn ang="0">
                    <a:pos x="11" y="538"/>
                  </a:cxn>
                  <a:cxn ang="0">
                    <a:pos x="4" y="580"/>
                  </a:cxn>
                  <a:cxn ang="0">
                    <a:pos x="1" y="600"/>
                  </a:cxn>
                  <a:cxn ang="0">
                    <a:pos x="0" y="621"/>
                  </a:cxn>
                  <a:cxn ang="0">
                    <a:pos x="0" y="707"/>
                  </a:cxn>
                  <a:cxn ang="0">
                    <a:pos x="0" y="707"/>
                  </a:cxn>
                  <a:cxn ang="0">
                    <a:pos x="0" y="709"/>
                  </a:cxn>
                  <a:cxn ang="0">
                    <a:pos x="1" y="710"/>
                  </a:cxn>
                  <a:cxn ang="0">
                    <a:pos x="3" y="711"/>
                  </a:cxn>
                  <a:cxn ang="0">
                    <a:pos x="5" y="712"/>
                  </a:cxn>
                  <a:cxn ang="0">
                    <a:pos x="6" y="711"/>
                  </a:cxn>
                  <a:cxn ang="0">
                    <a:pos x="8" y="710"/>
                  </a:cxn>
                  <a:cxn ang="0">
                    <a:pos x="9" y="709"/>
                  </a:cxn>
                  <a:cxn ang="0">
                    <a:pos x="9" y="707"/>
                  </a:cxn>
                  <a:cxn ang="0">
                    <a:pos x="9" y="621"/>
                  </a:cxn>
                  <a:cxn ang="0">
                    <a:pos x="9" y="621"/>
                  </a:cxn>
                  <a:cxn ang="0">
                    <a:pos x="10" y="609"/>
                  </a:cxn>
                  <a:cxn ang="0">
                    <a:pos x="11" y="596"/>
                  </a:cxn>
                  <a:cxn ang="0">
                    <a:pos x="14" y="572"/>
                  </a:cxn>
                  <a:cxn ang="0">
                    <a:pos x="22" y="523"/>
                  </a:cxn>
                  <a:cxn ang="0">
                    <a:pos x="22" y="523"/>
                  </a:cxn>
                  <a:cxn ang="0">
                    <a:pos x="32" y="480"/>
                  </a:cxn>
                  <a:cxn ang="0">
                    <a:pos x="41" y="436"/>
                  </a:cxn>
                  <a:cxn ang="0">
                    <a:pos x="51" y="392"/>
                  </a:cxn>
                  <a:cxn ang="0">
                    <a:pos x="61" y="348"/>
                  </a:cxn>
                  <a:cxn ang="0">
                    <a:pos x="61" y="348"/>
                  </a:cxn>
                  <a:cxn ang="0">
                    <a:pos x="76" y="260"/>
                  </a:cxn>
                  <a:cxn ang="0">
                    <a:pos x="91" y="171"/>
                  </a:cxn>
                  <a:cxn ang="0">
                    <a:pos x="91" y="171"/>
                  </a:cxn>
                  <a:cxn ang="0">
                    <a:pos x="98" y="129"/>
                  </a:cxn>
                  <a:cxn ang="0">
                    <a:pos x="105" y="88"/>
                  </a:cxn>
                  <a:cxn ang="0">
                    <a:pos x="108" y="67"/>
                  </a:cxn>
                  <a:cxn ang="0">
                    <a:pos x="111" y="47"/>
                  </a:cxn>
                  <a:cxn ang="0">
                    <a:pos x="112" y="26"/>
                  </a:cxn>
                  <a:cxn ang="0">
                    <a:pos x="113" y="5"/>
                  </a:cxn>
                  <a:cxn ang="0">
                    <a:pos x="113" y="5"/>
                  </a:cxn>
                  <a:cxn ang="0">
                    <a:pos x="113" y="3"/>
                  </a:cxn>
                  <a:cxn ang="0">
                    <a:pos x="112" y="1"/>
                  </a:cxn>
                  <a:cxn ang="0">
                    <a:pos x="110" y="1"/>
                  </a:cxn>
                  <a:cxn ang="0">
                    <a:pos x="109" y="0"/>
                  </a:cxn>
                  <a:cxn ang="0">
                    <a:pos x="107" y="1"/>
                  </a:cxn>
                  <a:cxn ang="0">
                    <a:pos x="105" y="1"/>
                  </a:cxn>
                  <a:cxn ang="0">
                    <a:pos x="104" y="3"/>
                  </a:cxn>
                  <a:cxn ang="0">
                    <a:pos x="104" y="5"/>
                  </a:cxn>
                  <a:cxn ang="0">
                    <a:pos x="104" y="5"/>
                  </a:cxn>
                </a:cxnLst>
                <a:rect l="0" t="0" r="r" b="b"/>
                <a:pathLst>
                  <a:path w="113" h="712">
                    <a:moveTo>
                      <a:pt x="104" y="5"/>
                    </a:moveTo>
                    <a:lnTo>
                      <a:pt x="104" y="5"/>
                    </a:lnTo>
                    <a:lnTo>
                      <a:pt x="103" y="28"/>
                    </a:lnTo>
                    <a:lnTo>
                      <a:pt x="101" y="51"/>
                    </a:lnTo>
                    <a:lnTo>
                      <a:pt x="98" y="74"/>
                    </a:lnTo>
                    <a:lnTo>
                      <a:pt x="95" y="95"/>
                    </a:lnTo>
                    <a:lnTo>
                      <a:pt x="86" y="141"/>
                    </a:lnTo>
                    <a:lnTo>
                      <a:pt x="78" y="185"/>
                    </a:lnTo>
                    <a:lnTo>
                      <a:pt x="78" y="185"/>
                    </a:lnTo>
                    <a:lnTo>
                      <a:pt x="64" y="275"/>
                    </a:lnTo>
                    <a:lnTo>
                      <a:pt x="48" y="364"/>
                    </a:lnTo>
                    <a:lnTo>
                      <a:pt x="48" y="364"/>
                    </a:lnTo>
                    <a:lnTo>
                      <a:pt x="39" y="407"/>
                    </a:lnTo>
                    <a:lnTo>
                      <a:pt x="29" y="451"/>
                    </a:lnTo>
                    <a:lnTo>
                      <a:pt x="19" y="495"/>
                    </a:lnTo>
                    <a:lnTo>
                      <a:pt x="11" y="538"/>
                    </a:lnTo>
                    <a:lnTo>
                      <a:pt x="11" y="538"/>
                    </a:lnTo>
                    <a:lnTo>
                      <a:pt x="4" y="580"/>
                    </a:lnTo>
                    <a:lnTo>
                      <a:pt x="1" y="600"/>
                    </a:lnTo>
                    <a:lnTo>
                      <a:pt x="0" y="621"/>
                    </a:lnTo>
                    <a:lnTo>
                      <a:pt x="0" y="707"/>
                    </a:lnTo>
                    <a:lnTo>
                      <a:pt x="0" y="707"/>
                    </a:lnTo>
                    <a:lnTo>
                      <a:pt x="0" y="709"/>
                    </a:lnTo>
                    <a:lnTo>
                      <a:pt x="1" y="710"/>
                    </a:lnTo>
                    <a:lnTo>
                      <a:pt x="3" y="711"/>
                    </a:lnTo>
                    <a:lnTo>
                      <a:pt x="5" y="712"/>
                    </a:lnTo>
                    <a:lnTo>
                      <a:pt x="6" y="711"/>
                    </a:lnTo>
                    <a:lnTo>
                      <a:pt x="8" y="710"/>
                    </a:lnTo>
                    <a:lnTo>
                      <a:pt x="9" y="709"/>
                    </a:lnTo>
                    <a:lnTo>
                      <a:pt x="9" y="707"/>
                    </a:lnTo>
                    <a:lnTo>
                      <a:pt x="9" y="621"/>
                    </a:lnTo>
                    <a:lnTo>
                      <a:pt x="9" y="621"/>
                    </a:lnTo>
                    <a:lnTo>
                      <a:pt x="10" y="609"/>
                    </a:lnTo>
                    <a:lnTo>
                      <a:pt x="11" y="596"/>
                    </a:lnTo>
                    <a:lnTo>
                      <a:pt x="14" y="572"/>
                    </a:lnTo>
                    <a:lnTo>
                      <a:pt x="22" y="523"/>
                    </a:lnTo>
                    <a:lnTo>
                      <a:pt x="22" y="523"/>
                    </a:lnTo>
                    <a:lnTo>
                      <a:pt x="32" y="480"/>
                    </a:lnTo>
                    <a:lnTo>
                      <a:pt x="41" y="436"/>
                    </a:lnTo>
                    <a:lnTo>
                      <a:pt x="51" y="392"/>
                    </a:lnTo>
                    <a:lnTo>
                      <a:pt x="61" y="348"/>
                    </a:lnTo>
                    <a:lnTo>
                      <a:pt x="61" y="348"/>
                    </a:lnTo>
                    <a:lnTo>
                      <a:pt x="76" y="260"/>
                    </a:lnTo>
                    <a:lnTo>
                      <a:pt x="91" y="171"/>
                    </a:lnTo>
                    <a:lnTo>
                      <a:pt x="91" y="171"/>
                    </a:lnTo>
                    <a:lnTo>
                      <a:pt x="98" y="129"/>
                    </a:lnTo>
                    <a:lnTo>
                      <a:pt x="105" y="88"/>
                    </a:lnTo>
                    <a:lnTo>
                      <a:pt x="108" y="67"/>
                    </a:lnTo>
                    <a:lnTo>
                      <a:pt x="111" y="47"/>
                    </a:lnTo>
                    <a:lnTo>
                      <a:pt x="112" y="26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2" y="1"/>
                    </a:lnTo>
                    <a:lnTo>
                      <a:pt x="110" y="1"/>
                    </a:lnTo>
                    <a:lnTo>
                      <a:pt x="109" y="0"/>
                    </a:lnTo>
                    <a:lnTo>
                      <a:pt x="107" y="1"/>
                    </a:lnTo>
                    <a:lnTo>
                      <a:pt x="105" y="1"/>
                    </a:lnTo>
                    <a:lnTo>
                      <a:pt x="104" y="3"/>
                    </a:lnTo>
                    <a:lnTo>
                      <a:pt x="104" y="5"/>
                    </a:lnTo>
                    <a:lnTo>
                      <a:pt x="10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3" name="Freeform 726"/>
              <p:cNvSpPr/>
              <p:nvPr/>
            </p:nvSpPr>
            <p:spPr bwMode="auto">
              <a:xfrm>
                <a:off x="5576888" y="4230688"/>
                <a:ext cx="61913" cy="415925"/>
              </a:xfrm>
              <a:custGeom>
                <a:avLst/>
                <a:gdLst/>
                <a:ahLst/>
                <a:cxnLst>
                  <a:cxn ang="0">
                    <a:pos x="119" y="4"/>
                  </a:cxn>
                  <a:cxn ang="0">
                    <a:pos x="118" y="1"/>
                  </a:cxn>
                  <a:cxn ang="0">
                    <a:pos x="115" y="0"/>
                  </a:cxn>
                  <a:cxn ang="0">
                    <a:pos x="110" y="3"/>
                  </a:cxn>
                  <a:cxn ang="0">
                    <a:pos x="110" y="4"/>
                  </a:cxn>
                  <a:cxn ang="0">
                    <a:pos x="105" y="22"/>
                  </a:cxn>
                  <a:cxn ang="0">
                    <a:pos x="101" y="35"/>
                  </a:cxn>
                  <a:cxn ang="0">
                    <a:pos x="100" y="39"/>
                  </a:cxn>
                  <a:cxn ang="0">
                    <a:pos x="99" y="66"/>
                  </a:cxn>
                  <a:cxn ang="0">
                    <a:pos x="94" y="92"/>
                  </a:cxn>
                  <a:cxn ang="0">
                    <a:pos x="86" y="145"/>
                  </a:cxn>
                  <a:cxn ang="0">
                    <a:pos x="78" y="184"/>
                  </a:cxn>
                  <a:cxn ang="0">
                    <a:pos x="74" y="196"/>
                  </a:cxn>
                  <a:cxn ang="0">
                    <a:pos x="63" y="239"/>
                  </a:cxn>
                  <a:cxn ang="0">
                    <a:pos x="57" y="281"/>
                  </a:cxn>
                  <a:cxn ang="0">
                    <a:pos x="50" y="334"/>
                  </a:cxn>
                  <a:cxn ang="0">
                    <a:pos x="44" y="386"/>
                  </a:cxn>
                  <a:cxn ang="0">
                    <a:pos x="39" y="437"/>
                  </a:cxn>
                  <a:cxn ang="0">
                    <a:pos x="15" y="588"/>
                  </a:cxn>
                  <a:cxn ang="0">
                    <a:pos x="8" y="635"/>
                  </a:cxn>
                  <a:cxn ang="0">
                    <a:pos x="4" y="682"/>
                  </a:cxn>
                  <a:cxn ang="0">
                    <a:pos x="5" y="704"/>
                  </a:cxn>
                  <a:cxn ang="0">
                    <a:pos x="7" y="750"/>
                  </a:cxn>
                  <a:cxn ang="0">
                    <a:pos x="6" y="773"/>
                  </a:cxn>
                  <a:cxn ang="0">
                    <a:pos x="3" y="774"/>
                  </a:cxn>
                  <a:cxn ang="0">
                    <a:pos x="0" y="778"/>
                  </a:cxn>
                  <a:cxn ang="0">
                    <a:pos x="0" y="782"/>
                  </a:cxn>
                  <a:cxn ang="0">
                    <a:pos x="2" y="785"/>
                  </a:cxn>
                  <a:cxn ang="0">
                    <a:pos x="6" y="787"/>
                  </a:cxn>
                  <a:cxn ang="0">
                    <a:pos x="10" y="787"/>
                  </a:cxn>
                  <a:cxn ang="0">
                    <a:pos x="13" y="785"/>
                  </a:cxn>
                  <a:cxn ang="0">
                    <a:pos x="15" y="782"/>
                  </a:cxn>
                  <a:cxn ang="0">
                    <a:pos x="16" y="736"/>
                  </a:cxn>
                  <a:cxn ang="0">
                    <a:pos x="14" y="691"/>
                  </a:cxn>
                  <a:cxn ang="0">
                    <a:pos x="14" y="663"/>
                  </a:cxn>
                  <a:cxn ang="0">
                    <a:pos x="21" y="609"/>
                  </a:cxn>
                  <a:cxn ang="0">
                    <a:pos x="25" y="583"/>
                  </a:cxn>
                  <a:cxn ang="0">
                    <a:pos x="48" y="436"/>
                  </a:cxn>
                  <a:cxn ang="0">
                    <a:pos x="53" y="386"/>
                  </a:cxn>
                  <a:cxn ang="0">
                    <a:pos x="56" y="360"/>
                  </a:cxn>
                  <a:cxn ang="0">
                    <a:pos x="68" y="283"/>
                  </a:cxn>
                  <a:cxn ang="0">
                    <a:pos x="87" y="182"/>
                  </a:cxn>
                  <a:cxn ang="0">
                    <a:pos x="93" y="156"/>
                  </a:cxn>
                  <a:cxn ang="0">
                    <a:pos x="108" y="76"/>
                  </a:cxn>
                  <a:cxn ang="0">
                    <a:pos x="109" y="67"/>
                  </a:cxn>
                  <a:cxn ang="0">
                    <a:pos x="110" y="39"/>
                  </a:cxn>
                  <a:cxn ang="0">
                    <a:pos x="110" y="35"/>
                  </a:cxn>
                  <a:cxn ang="0">
                    <a:pos x="114" y="22"/>
                  </a:cxn>
                  <a:cxn ang="0">
                    <a:pos x="119" y="4"/>
                  </a:cxn>
                </a:cxnLst>
                <a:rect l="0" t="0" r="r" b="b"/>
                <a:pathLst>
                  <a:path w="119" h="787">
                    <a:moveTo>
                      <a:pt x="119" y="4"/>
                    </a:moveTo>
                    <a:lnTo>
                      <a:pt x="119" y="4"/>
                    </a:lnTo>
                    <a:lnTo>
                      <a:pt x="119" y="3"/>
                    </a:lnTo>
                    <a:lnTo>
                      <a:pt x="118" y="1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1" y="1"/>
                    </a:lnTo>
                    <a:lnTo>
                      <a:pt x="110" y="3"/>
                    </a:lnTo>
                    <a:lnTo>
                      <a:pt x="110" y="4"/>
                    </a:lnTo>
                    <a:lnTo>
                      <a:pt x="110" y="4"/>
                    </a:lnTo>
                    <a:lnTo>
                      <a:pt x="108" y="13"/>
                    </a:lnTo>
                    <a:lnTo>
                      <a:pt x="105" y="22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53"/>
                    </a:lnTo>
                    <a:lnTo>
                      <a:pt x="99" y="66"/>
                    </a:lnTo>
                    <a:lnTo>
                      <a:pt x="94" y="92"/>
                    </a:lnTo>
                    <a:lnTo>
                      <a:pt x="94" y="92"/>
                    </a:lnTo>
                    <a:lnTo>
                      <a:pt x="90" y="118"/>
                    </a:lnTo>
                    <a:lnTo>
                      <a:pt x="86" y="145"/>
                    </a:lnTo>
                    <a:lnTo>
                      <a:pt x="81" y="170"/>
                    </a:lnTo>
                    <a:lnTo>
                      <a:pt x="78" y="184"/>
                    </a:lnTo>
                    <a:lnTo>
                      <a:pt x="74" y="196"/>
                    </a:lnTo>
                    <a:lnTo>
                      <a:pt x="74" y="196"/>
                    </a:lnTo>
                    <a:lnTo>
                      <a:pt x="69" y="217"/>
                    </a:lnTo>
                    <a:lnTo>
                      <a:pt x="63" y="239"/>
                    </a:lnTo>
                    <a:lnTo>
                      <a:pt x="60" y="259"/>
                    </a:lnTo>
                    <a:lnTo>
                      <a:pt x="57" y="281"/>
                    </a:lnTo>
                    <a:lnTo>
                      <a:pt x="57" y="281"/>
                    </a:lnTo>
                    <a:lnTo>
                      <a:pt x="50" y="334"/>
                    </a:lnTo>
                    <a:lnTo>
                      <a:pt x="47" y="359"/>
                    </a:lnTo>
                    <a:lnTo>
                      <a:pt x="44" y="386"/>
                    </a:lnTo>
                    <a:lnTo>
                      <a:pt x="44" y="386"/>
                    </a:lnTo>
                    <a:lnTo>
                      <a:pt x="39" y="437"/>
                    </a:lnTo>
                    <a:lnTo>
                      <a:pt x="30" y="488"/>
                    </a:lnTo>
                    <a:lnTo>
                      <a:pt x="15" y="588"/>
                    </a:lnTo>
                    <a:lnTo>
                      <a:pt x="15" y="588"/>
                    </a:lnTo>
                    <a:lnTo>
                      <a:pt x="8" y="635"/>
                    </a:lnTo>
                    <a:lnTo>
                      <a:pt x="5" y="658"/>
                    </a:lnTo>
                    <a:lnTo>
                      <a:pt x="4" y="682"/>
                    </a:lnTo>
                    <a:lnTo>
                      <a:pt x="4" y="682"/>
                    </a:lnTo>
                    <a:lnTo>
                      <a:pt x="5" y="704"/>
                    </a:lnTo>
                    <a:lnTo>
                      <a:pt x="6" y="727"/>
                    </a:lnTo>
                    <a:lnTo>
                      <a:pt x="7" y="750"/>
                    </a:lnTo>
                    <a:lnTo>
                      <a:pt x="6" y="773"/>
                    </a:lnTo>
                    <a:lnTo>
                      <a:pt x="6" y="773"/>
                    </a:lnTo>
                    <a:lnTo>
                      <a:pt x="4" y="773"/>
                    </a:lnTo>
                    <a:lnTo>
                      <a:pt x="3" y="774"/>
                    </a:lnTo>
                    <a:lnTo>
                      <a:pt x="2" y="776"/>
                    </a:lnTo>
                    <a:lnTo>
                      <a:pt x="0" y="778"/>
                    </a:lnTo>
                    <a:lnTo>
                      <a:pt x="0" y="782"/>
                    </a:lnTo>
                    <a:lnTo>
                      <a:pt x="0" y="782"/>
                    </a:lnTo>
                    <a:lnTo>
                      <a:pt x="0" y="784"/>
                    </a:lnTo>
                    <a:lnTo>
                      <a:pt x="2" y="785"/>
                    </a:lnTo>
                    <a:lnTo>
                      <a:pt x="4" y="786"/>
                    </a:lnTo>
                    <a:lnTo>
                      <a:pt x="6" y="787"/>
                    </a:lnTo>
                    <a:lnTo>
                      <a:pt x="10" y="787"/>
                    </a:lnTo>
                    <a:lnTo>
                      <a:pt x="10" y="787"/>
                    </a:lnTo>
                    <a:lnTo>
                      <a:pt x="12" y="786"/>
                    </a:lnTo>
                    <a:lnTo>
                      <a:pt x="13" y="785"/>
                    </a:lnTo>
                    <a:lnTo>
                      <a:pt x="15" y="782"/>
                    </a:lnTo>
                    <a:lnTo>
                      <a:pt x="15" y="782"/>
                    </a:lnTo>
                    <a:lnTo>
                      <a:pt x="16" y="759"/>
                    </a:lnTo>
                    <a:lnTo>
                      <a:pt x="16" y="736"/>
                    </a:lnTo>
                    <a:lnTo>
                      <a:pt x="14" y="691"/>
                    </a:lnTo>
                    <a:lnTo>
                      <a:pt x="14" y="691"/>
                    </a:lnTo>
                    <a:lnTo>
                      <a:pt x="14" y="677"/>
                    </a:lnTo>
                    <a:lnTo>
                      <a:pt x="14" y="663"/>
                    </a:lnTo>
                    <a:lnTo>
                      <a:pt x="17" y="636"/>
                    </a:lnTo>
                    <a:lnTo>
                      <a:pt x="21" y="609"/>
                    </a:lnTo>
                    <a:lnTo>
                      <a:pt x="25" y="583"/>
                    </a:lnTo>
                    <a:lnTo>
                      <a:pt x="25" y="583"/>
                    </a:lnTo>
                    <a:lnTo>
                      <a:pt x="41" y="484"/>
                    </a:lnTo>
                    <a:lnTo>
                      <a:pt x="48" y="436"/>
                    </a:lnTo>
                    <a:lnTo>
                      <a:pt x="51" y="411"/>
                    </a:lnTo>
                    <a:lnTo>
                      <a:pt x="53" y="386"/>
                    </a:lnTo>
                    <a:lnTo>
                      <a:pt x="53" y="386"/>
                    </a:lnTo>
                    <a:lnTo>
                      <a:pt x="56" y="360"/>
                    </a:lnTo>
                    <a:lnTo>
                      <a:pt x="59" y="335"/>
                    </a:lnTo>
                    <a:lnTo>
                      <a:pt x="68" y="283"/>
                    </a:lnTo>
                    <a:lnTo>
                      <a:pt x="77" y="232"/>
                    </a:lnTo>
                    <a:lnTo>
                      <a:pt x="87" y="182"/>
                    </a:lnTo>
                    <a:lnTo>
                      <a:pt x="87" y="182"/>
                    </a:lnTo>
                    <a:lnTo>
                      <a:pt x="93" y="156"/>
                    </a:lnTo>
                    <a:lnTo>
                      <a:pt x="98" y="129"/>
                    </a:lnTo>
                    <a:lnTo>
                      <a:pt x="108" y="76"/>
                    </a:lnTo>
                    <a:lnTo>
                      <a:pt x="108" y="76"/>
                    </a:lnTo>
                    <a:lnTo>
                      <a:pt x="109" y="67"/>
                    </a:lnTo>
                    <a:lnTo>
                      <a:pt x="110" y="58"/>
                    </a:lnTo>
                    <a:lnTo>
                      <a:pt x="110" y="39"/>
                    </a:lnTo>
                    <a:lnTo>
                      <a:pt x="110" y="39"/>
                    </a:lnTo>
                    <a:lnTo>
                      <a:pt x="110" y="35"/>
                    </a:lnTo>
                    <a:lnTo>
                      <a:pt x="111" y="31"/>
                    </a:lnTo>
                    <a:lnTo>
                      <a:pt x="114" y="22"/>
                    </a:lnTo>
                    <a:lnTo>
                      <a:pt x="117" y="13"/>
                    </a:lnTo>
                    <a:lnTo>
                      <a:pt x="119" y="4"/>
                    </a:lnTo>
                    <a:lnTo>
                      <a:pt x="1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4" name="Freeform 727"/>
              <p:cNvSpPr/>
              <p:nvPr/>
            </p:nvSpPr>
            <p:spPr bwMode="auto">
              <a:xfrm>
                <a:off x="5589588" y="4140200"/>
                <a:ext cx="90488" cy="552450"/>
              </a:xfrm>
              <a:custGeom>
                <a:avLst/>
                <a:gdLst/>
                <a:ahLst/>
                <a:cxnLst>
                  <a:cxn ang="0">
                    <a:pos x="161" y="4"/>
                  </a:cxn>
                  <a:cxn ang="0">
                    <a:pos x="159" y="73"/>
                  </a:cxn>
                  <a:cxn ang="0">
                    <a:pos x="153" y="141"/>
                  </a:cxn>
                  <a:cxn ang="0">
                    <a:pos x="142" y="208"/>
                  </a:cxn>
                  <a:cxn ang="0">
                    <a:pos x="125" y="276"/>
                  </a:cxn>
                  <a:cxn ang="0">
                    <a:pos x="109" y="340"/>
                  </a:cxn>
                  <a:cxn ang="0">
                    <a:pos x="87" y="436"/>
                  </a:cxn>
                  <a:cxn ang="0">
                    <a:pos x="77" y="503"/>
                  </a:cxn>
                  <a:cxn ang="0">
                    <a:pos x="73" y="536"/>
                  </a:cxn>
                  <a:cxn ang="0">
                    <a:pos x="63" y="599"/>
                  </a:cxn>
                  <a:cxn ang="0">
                    <a:pos x="47" y="695"/>
                  </a:cxn>
                  <a:cxn ang="0">
                    <a:pos x="39" y="759"/>
                  </a:cxn>
                  <a:cxn ang="0">
                    <a:pos x="38" y="791"/>
                  </a:cxn>
                  <a:cxn ang="0">
                    <a:pos x="33" y="856"/>
                  </a:cxn>
                  <a:cxn ang="0">
                    <a:pos x="22" y="920"/>
                  </a:cxn>
                  <a:cxn ang="0">
                    <a:pos x="10" y="973"/>
                  </a:cxn>
                  <a:cxn ang="0">
                    <a:pos x="1" y="1025"/>
                  </a:cxn>
                  <a:cxn ang="0">
                    <a:pos x="0" y="1028"/>
                  </a:cxn>
                  <a:cxn ang="0">
                    <a:pos x="0" y="1038"/>
                  </a:cxn>
                  <a:cxn ang="0">
                    <a:pos x="1" y="1041"/>
                  </a:cxn>
                  <a:cxn ang="0">
                    <a:pos x="5" y="1042"/>
                  </a:cxn>
                  <a:cxn ang="0">
                    <a:pos x="9" y="1041"/>
                  </a:cxn>
                  <a:cxn ang="0">
                    <a:pos x="10" y="1038"/>
                  </a:cxn>
                  <a:cxn ang="0">
                    <a:pos x="11" y="1021"/>
                  </a:cxn>
                  <a:cxn ang="0">
                    <a:pos x="16" y="988"/>
                  </a:cxn>
                  <a:cxn ang="0">
                    <a:pos x="27" y="938"/>
                  </a:cxn>
                  <a:cxn ang="0">
                    <a:pos x="34" y="905"/>
                  </a:cxn>
                  <a:cxn ang="0">
                    <a:pos x="44" y="849"/>
                  </a:cxn>
                  <a:cxn ang="0">
                    <a:pos x="48" y="791"/>
                  </a:cxn>
                  <a:cxn ang="0">
                    <a:pos x="49" y="759"/>
                  </a:cxn>
                  <a:cxn ang="0">
                    <a:pos x="57" y="695"/>
                  </a:cxn>
                  <a:cxn ang="0">
                    <a:pos x="74" y="600"/>
                  </a:cxn>
                  <a:cxn ang="0">
                    <a:pos x="82" y="536"/>
                  </a:cxn>
                  <a:cxn ang="0">
                    <a:pos x="86" y="501"/>
                  </a:cxn>
                  <a:cxn ang="0">
                    <a:pos x="97" y="431"/>
                  </a:cxn>
                  <a:cxn ang="0">
                    <a:pos x="113" y="362"/>
                  </a:cxn>
                  <a:cxn ang="0">
                    <a:pos x="140" y="261"/>
                  </a:cxn>
                  <a:cxn ang="0">
                    <a:pos x="148" y="229"/>
                  </a:cxn>
                  <a:cxn ang="0">
                    <a:pos x="160" y="166"/>
                  </a:cxn>
                  <a:cxn ang="0">
                    <a:pos x="168" y="101"/>
                  </a:cxn>
                  <a:cxn ang="0">
                    <a:pos x="171" y="37"/>
                  </a:cxn>
                  <a:cxn ang="0">
                    <a:pos x="171" y="4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3" y="1"/>
                  </a:cxn>
                  <a:cxn ang="0">
                    <a:pos x="161" y="4"/>
                  </a:cxn>
                </a:cxnLst>
                <a:rect l="0" t="0" r="r" b="b"/>
                <a:pathLst>
                  <a:path w="171" h="1042">
                    <a:moveTo>
                      <a:pt x="161" y="4"/>
                    </a:moveTo>
                    <a:lnTo>
                      <a:pt x="161" y="4"/>
                    </a:lnTo>
                    <a:lnTo>
                      <a:pt x="161" y="39"/>
                    </a:lnTo>
                    <a:lnTo>
                      <a:pt x="159" y="73"/>
                    </a:lnTo>
                    <a:lnTo>
                      <a:pt x="156" y="107"/>
                    </a:lnTo>
                    <a:lnTo>
                      <a:pt x="153" y="141"/>
                    </a:lnTo>
                    <a:lnTo>
                      <a:pt x="148" y="175"/>
                    </a:lnTo>
                    <a:lnTo>
                      <a:pt x="142" y="208"/>
                    </a:lnTo>
                    <a:lnTo>
                      <a:pt x="135" y="242"/>
                    </a:lnTo>
                    <a:lnTo>
                      <a:pt x="125" y="276"/>
                    </a:lnTo>
                    <a:lnTo>
                      <a:pt x="125" y="276"/>
                    </a:lnTo>
                    <a:lnTo>
                      <a:pt x="109" y="340"/>
                    </a:lnTo>
                    <a:lnTo>
                      <a:pt x="94" y="404"/>
                    </a:lnTo>
                    <a:lnTo>
                      <a:pt x="87" y="436"/>
                    </a:lnTo>
                    <a:lnTo>
                      <a:pt x="82" y="470"/>
                    </a:lnTo>
                    <a:lnTo>
                      <a:pt x="77" y="503"/>
                    </a:lnTo>
                    <a:lnTo>
                      <a:pt x="73" y="536"/>
                    </a:lnTo>
                    <a:lnTo>
                      <a:pt x="73" y="536"/>
                    </a:lnTo>
                    <a:lnTo>
                      <a:pt x="68" y="568"/>
                    </a:lnTo>
                    <a:lnTo>
                      <a:pt x="63" y="599"/>
                    </a:lnTo>
                    <a:lnTo>
                      <a:pt x="52" y="663"/>
                    </a:lnTo>
                    <a:lnTo>
                      <a:pt x="47" y="695"/>
                    </a:lnTo>
                    <a:lnTo>
                      <a:pt x="43" y="727"/>
                    </a:lnTo>
                    <a:lnTo>
                      <a:pt x="39" y="759"/>
                    </a:lnTo>
                    <a:lnTo>
                      <a:pt x="38" y="791"/>
                    </a:lnTo>
                    <a:lnTo>
                      <a:pt x="38" y="791"/>
                    </a:lnTo>
                    <a:lnTo>
                      <a:pt x="36" y="824"/>
                    </a:lnTo>
                    <a:lnTo>
                      <a:pt x="33" y="856"/>
                    </a:lnTo>
                    <a:lnTo>
                      <a:pt x="28" y="888"/>
                    </a:lnTo>
                    <a:lnTo>
                      <a:pt x="22" y="920"/>
                    </a:lnTo>
                    <a:lnTo>
                      <a:pt x="22" y="920"/>
                    </a:lnTo>
                    <a:lnTo>
                      <a:pt x="10" y="973"/>
                    </a:lnTo>
                    <a:lnTo>
                      <a:pt x="4" y="999"/>
                    </a:lnTo>
                    <a:lnTo>
                      <a:pt x="1" y="1025"/>
                    </a:lnTo>
                    <a:lnTo>
                      <a:pt x="1" y="1025"/>
                    </a:lnTo>
                    <a:lnTo>
                      <a:pt x="0" y="1028"/>
                    </a:lnTo>
                    <a:lnTo>
                      <a:pt x="0" y="1038"/>
                    </a:lnTo>
                    <a:lnTo>
                      <a:pt x="0" y="1038"/>
                    </a:lnTo>
                    <a:lnTo>
                      <a:pt x="0" y="1040"/>
                    </a:lnTo>
                    <a:lnTo>
                      <a:pt x="1" y="1041"/>
                    </a:lnTo>
                    <a:lnTo>
                      <a:pt x="3" y="1042"/>
                    </a:lnTo>
                    <a:lnTo>
                      <a:pt x="5" y="1042"/>
                    </a:lnTo>
                    <a:lnTo>
                      <a:pt x="6" y="1042"/>
                    </a:lnTo>
                    <a:lnTo>
                      <a:pt x="9" y="1041"/>
                    </a:lnTo>
                    <a:lnTo>
                      <a:pt x="10" y="1040"/>
                    </a:lnTo>
                    <a:lnTo>
                      <a:pt x="10" y="1038"/>
                    </a:lnTo>
                    <a:lnTo>
                      <a:pt x="10" y="1038"/>
                    </a:lnTo>
                    <a:lnTo>
                      <a:pt x="11" y="1021"/>
                    </a:lnTo>
                    <a:lnTo>
                      <a:pt x="13" y="1005"/>
                    </a:lnTo>
                    <a:lnTo>
                      <a:pt x="16" y="988"/>
                    </a:lnTo>
                    <a:lnTo>
                      <a:pt x="19" y="972"/>
                    </a:lnTo>
                    <a:lnTo>
                      <a:pt x="27" y="938"/>
                    </a:lnTo>
                    <a:lnTo>
                      <a:pt x="34" y="905"/>
                    </a:lnTo>
                    <a:lnTo>
                      <a:pt x="34" y="905"/>
                    </a:lnTo>
                    <a:lnTo>
                      <a:pt x="39" y="878"/>
                    </a:lnTo>
                    <a:lnTo>
                      <a:pt x="44" y="849"/>
                    </a:lnTo>
                    <a:lnTo>
                      <a:pt x="47" y="820"/>
                    </a:lnTo>
                    <a:lnTo>
                      <a:pt x="48" y="791"/>
                    </a:lnTo>
                    <a:lnTo>
                      <a:pt x="48" y="791"/>
                    </a:lnTo>
                    <a:lnTo>
                      <a:pt x="49" y="759"/>
                    </a:lnTo>
                    <a:lnTo>
                      <a:pt x="52" y="727"/>
                    </a:lnTo>
                    <a:lnTo>
                      <a:pt x="57" y="695"/>
                    </a:lnTo>
                    <a:lnTo>
                      <a:pt x="62" y="663"/>
                    </a:lnTo>
                    <a:lnTo>
                      <a:pt x="74" y="600"/>
                    </a:lnTo>
                    <a:lnTo>
                      <a:pt x="78" y="568"/>
                    </a:lnTo>
                    <a:lnTo>
                      <a:pt x="82" y="536"/>
                    </a:lnTo>
                    <a:lnTo>
                      <a:pt x="82" y="536"/>
                    </a:lnTo>
                    <a:lnTo>
                      <a:pt x="86" y="501"/>
                    </a:lnTo>
                    <a:lnTo>
                      <a:pt x="91" y="465"/>
                    </a:lnTo>
                    <a:lnTo>
                      <a:pt x="97" y="431"/>
                    </a:lnTo>
                    <a:lnTo>
                      <a:pt x="105" y="396"/>
                    </a:lnTo>
                    <a:lnTo>
                      <a:pt x="113" y="362"/>
                    </a:lnTo>
                    <a:lnTo>
                      <a:pt x="121" y="328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8" y="229"/>
                    </a:lnTo>
                    <a:lnTo>
                      <a:pt x="154" y="197"/>
                    </a:lnTo>
                    <a:lnTo>
                      <a:pt x="160" y="166"/>
                    </a:lnTo>
                    <a:lnTo>
                      <a:pt x="164" y="134"/>
                    </a:lnTo>
                    <a:lnTo>
                      <a:pt x="168" y="101"/>
                    </a:lnTo>
                    <a:lnTo>
                      <a:pt x="170" y="69"/>
                    </a:lnTo>
                    <a:lnTo>
                      <a:pt x="171" y="37"/>
                    </a:lnTo>
                    <a:lnTo>
                      <a:pt x="171" y="4"/>
                    </a:lnTo>
                    <a:lnTo>
                      <a:pt x="171" y="4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1" y="2"/>
                    </a:lnTo>
                    <a:lnTo>
                      <a:pt x="161" y="4"/>
                    </a:lnTo>
                    <a:lnTo>
                      <a:pt x="16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5" name="Freeform 728"/>
              <p:cNvSpPr/>
              <p:nvPr/>
            </p:nvSpPr>
            <p:spPr bwMode="auto">
              <a:xfrm>
                <a:off x="5608638" y="4162425"/>
                <a:ext cx="123825" cy="544513"/>
              </a:xfrm>
              <a:custGeom>
                <a:avLst/>
                <a:gdLst/>
                <a:ahLst/>
                <a:cxnLst>
                  <a:cxn ang="0">
                    <a:pos x="226" y="1"/>
                  </a:cxn>
                  <a:cxn ang="0">
                    <a:pos x="209" y="14"/>
                  </a:cxn>
                  <a:cxn ang="0">
                    <a:pos x="198" y="30"/>
                  </a:cxn>
                  <a:cxn ang="0">
                    <a:pos x="192" y="48"/>
                  </a:cxn>
                  <a:cxn ang="0">
                    <a:pos x="187" y="69"/>
                  </a:cxn>
                  <a:cxn ang="0">
                    <a:pos x="177" y="145"/>
                  </a:cxn>
                  <a:cxn ang="0">
                    <a:pos x="164" y="219"/>
                  </a:cxn>
                  <a:cxn ang="0">
                    <a:pos x="156" y="254"/>
                  </a:cxn>
                  <a:cxn ang="0">
                    <a:pos x="142" y="357"/>
                  </a:cxn>
                  <a:cxn ang="0">
                    <a:pos x="136" y="392"/>
                  </a:cxn>
                  <a:cxn ang="0">
                    <a:pos x="116" y="498"/>
                  </a:cxn>
                  <a:cxn ang="0">
                    <a:pos x="109" y="533"/>
                  </a:cxn>
                  <a:cxn ang="0">
                    <a:pos x="81" y="637"/>
                  </a:cxn>
                  <a:cxn ang="0">
                    <a:pos x="62" y="707"/>
                  </a:cxn>
                  <a:cxn ang="0">
                    <a:pos x="49" y="779"/>
                  </a:cxn>
                  <a:cxn ang="0">
                    <a:pos x="45" y="813"/>
                  </a:cxn>
                  <a:cxn ang="0">
                    <a:pos x="43" y="847"/>
                  </a:cxn>
                  <a:cxn ang="0">
                    <a:pos x="38" y="878"/>
                  </a:cxn>
                  <a:cxn ang="0">
                    <a:pos x="34" y="910"/>
                  </a:cxn>
                  <a:cxn ang="0">
                    <a:pos x="31" y="924"/>
                  </a:cxn>
                  <a:cxn ang="0">
                    <a:pos x="24" y="951"/>
                  </a:cxn>
                  <a:cxn ang="0">
                    <a:pos x="20" y="965"/>
                  </a:cxn>
                  <a:cxn ang="0">
                    <a:pos x="12" y="999"/>
                  </a:cxn>
                  <a:cxn ang="0">
                    <a:pos x="8" y="1010"/>
                  </a:cxn>
                  <a:cxn ang="0">
                    <a:pos x="3" y="1010"/>
                  </a:cxn>
                  <a:cxn ang="0">
                    <a:pos x="0" y="1014"/>
                  </a:cxn>
                  <a:cxn ang="0">
                    <a:pos x="0" y="1024"/>
                  </a:cxn>
                  <a:cxn ang="0">
                    <a:pos x="4" y="1029"/>
                  </a:cxn>
                  <a:cxn ang="0">
                    <a:pos x="9" y="1027"/>
                  </a:cxn>
                  <a:cxn ang="0">
                    <a:pos x="12" y="1021"/>
                  </a:cxn>
                  <a:cxn ang="0">
                    <a:pos x="18" y="1007"/>
                  </a:cxn>
                  <a:cxn ang="0">
                    <a:pos x="24" y="987"/>
                  </a:cxn>
                  <a:cxn ang="0">
                    <a:pos x="31" y="964"/>
                  </a:cxn>
                  <a:cxn ang="0">
                    <a:pos x="38" y="940"/>
                  </a:cxn>
                  <a:cxn ang="0">
                    <a:pos x="42" y="912"/>
                  </a:cxn>
                  <a:cxn ang="0">
                    <a:pos x="45" y="884"/>
                  </a:cxn>
                  <a:cxn ang="0">
                    <a:pos x="48" y="869"/>
                  </a:cxn>
                  <a:cxn ang="0">
                    <a:pos x="54" y="822"/>
                  </a:cxn>
                  <a:cxn ang="0">
                    <a:pos x="57" y="786"/>
                  </a:cxn>
                  <a:cxn ang="0">
                    <a:pos x="70" y="715"/>
                  </a:cxn>
                  <a:cxn ang="0">
                    <a:pos x="79" y="680"/>
                  </a:cxn>
                  <a:cxn ang="0">
                    <a:pos x="100" y="607"/>
                  </a:cxn>
                  <a:cxn ang="0">
                    <a:pos x="118" y="534"/>
                  </a:cxn>
                  <a:cxn ang="0">
                    <a:pos x="133" y="467"/>
                  </a:cxn>
                  <a:cxn ang="0">
                    <a:pos x="144" y="399"/>
                  </a:cxn>
                  <a:cxn ang="0">
                    <a:pos x="164" y="263"/>
                  </a:cxn>
                  <a:cxn ang="0">
                    <a:pos x="176" y="194"/>
                  </a:cxn>
                  <a:cxn ang="0">
                    <a:pos x="188" y="126"/>
                  </a:cxn>
                  <a:cxn ang="0">
                    <a:pos x="193" y="94"/>
                  </a:cxn>
                  <a:cxn ang="0">
                    <a:pos x="198" y="61"/>
                  </a:cxn>
                  <a:cxn ang="0">
                    <a:pos x="205" y="38"/>
                  </a:cxn>
                  <a:cxn ang="0">
                    <a:pos x="213" y="25"/>
                  </a:cxn>
                  <a:cxn ang="0">
                    <a:pos x="224" y="13"/>
                  </a:cxn>
                  <a:cxn ang="0">
                    <a:pos x="230" y="9"/>
                  </a:cxn>
                  <a:cxn ang="0">
                    <a:pos x="232" y="5"/>
                  </a:cxn>
                  <a:cxn ang="0">
                    <a:pos x="232" y="2"/>
                  </a:cxn>
                  <a:cxn ang="0">
                    <a:pos x="229" y="0"/>
                  </a:cxn>
                  <a:cxn ang="0">
                    <a:pos x="226" y="1"/>
                  </a:cxn>
                </a:cxnLst>
                <a:rect l="0" t="0" r="r" b="b"/>
                <a:pathLst>
                  <a:path w="232" h="1029">
                    <a:moveTo>
                      <a:pt x="226" y="1"/>
                    </a:moveTo>
                    <a:lnTo>
                      <a:pt x="226" y="1"/>
                    </a:lnTo>
                    <a:lnTo>
                      <a:pt x="216" y="7"/>
                    </a:lnTo>
                    <a:lnTo>
                      <a:pt x="209" y="14"/>
                    </a:lnTo>
                    <a:lnTo>
                      <a:pt x="203" y="22"/>
                    </a:lnTo>
                    <a:lnTo>
                      <a:pt x="198" y="30"/>
                    </a:lnTo>
                    <a:lnTo>
                      <a:pt x="195" y="39"/>
                    </a:lnTo>
                    <a:lnTo>
                      <a:pt x="192" y="48"/>
                    </a:lnTo>
                    <a:lnTo>
                      <a:pt x="189" y="59"/>
                    </a:lnTo>
                    <a:lnTo>
                      <a:pt x="187" y="69"/>
                    </a:lnTo>
                    <a:lnTo>
                      <a:pt x="187" y="69"/>
                    </a:lnTo>
                    <a:lnTo>
                      <a:pt x="177" y="145"/>
                    </a:lnTo>
                    <a:lnTo>
                      <a:pt x="171" y="182"/>
                    </a:lnTo>
                    <a:lnTo>
                      <a:pt x="164" y="219"/>
                    </a:lnTo>
                    <a:lnTo>
                      <a:pt x="164" y="219"/>
                    </a:lnTo>
                    <a:lnTo>
                      <a:pt x="156" y="254"/>
                    </a:lnTo>
                    <a:lnTo>
                      <a:pt x="151" y="288"/>
                    </a:lnTo>
                    <a:lnTo>
                      <a:pt x="142" y="357"/>
                    </a:lnTo>
                    <a:lnTo>
                      <a:pt x="142" y="357"/>
                    </a:lnTo>
                    <a:lnTo>
                      <a:pt x="136" y="392"/>
                    </a:lnTo>
                    <a:lnTo>
                      <a:pt x="130" y="428"/>
                    </a:lnTo>
                    <a:lnTo>
                      <a:pt x="116" y="498"/>
                    </a:lnTo>
                    <a:lnTo>
                      <a:pt x="116" y="498"/>
                    </a:lnTo>
                    <a:lnTo>
                      <a:pt x="109" y="533"/>
                    </a:lnTo>
                    <a:lnTo>
                      <a:pt x="100" y="568"/>
                    </a:lnTo>
                    <a:lnTo>
                      <a:pt x="81" y="637"/>
                    </a:lnTo>
                    <a:lnTo>
                      <a:pt x="71" y="672"/>
                    </a:lnTo>
                    <a:lnTo>
                      <a:pt x="62" y="707"/>
                    </a:lnTo>
                    <a:lnTo>
                      <a:pt x="54" y="743"/>
                    </a:lnTo>
                    <a:lnTo>
                      <a:pt x="49" y="779"/>
                    </a:lnTo>
                    <a:lnTo>
                      <a:pt x="49" y="779"/>
                    </a:lnTo>
                    <a:lnTo>
                      <a:pt x="45" y="813"/>
                    </a:lnTo>
                    <a:lnTo>
                      <a:pt x="43" y="847"/>
                    </a:lnTo>
                    <a:lnTo>
                      <a:pt x="43" y="847"/>
                    </a:lnTo>
                    <a:lnTo>
                      <a:pt x="41" y="862"/>
                    </a:lnTo>
                    <a:lnTo>
                      <a:pt x="38" y="878"/>
                    </a:lnTo>
                    <a:lnTo>
                      <a:pt x="35" y="894"/>
                    </a:lnTo>
                    <a:lnTo>
                      <a:pt x="34" y="910"/>
                    </a:lnTo>
                    <a:lnTo>
                      <a:pt x="34" y="910"/>
                    </a:lnTo>
                    <a:lnTo>
                      <a:pt x="31" y="924"/>
                    </a:lnTo>
                    <a:lnTo>
                      <a:pt x="28" y="938"/>
                    </a:lnTo>
                    <a:lnTo>
                      <a:pt x="24" y="951"/>
                    </a:lnTo>
                    <a:lnTo>
                      <a:pt x="20" y="965"/>
                    </a:lnTo>
                    <a:lnTo>
                      <a:pt x="20" y="965"/>
                    </a:lnTo>
                    <a:lnTo>
                      <a:pt x="15" y="987"/>
                    </a:lnTo>
                    <a:lnTo>
                      <a:pt x="12" y="999"/>
                    </a:lnTo>
                    <a:lnTo>
                      <a:pt x="8" y="1010"/>
                    </a:lnTo>
                    <a:lnTo>
                      <a:pt x="8" y="1010"/>
                    </a:lnTo>
                    <a:lnTo>
                      <a:pt x="5" y="1010"/>
                    </a:lnTo>
                    <a:lnTo>
                      <a:pt x="3" y="1010"/>
                    </a:lnTo>
                    <a:lnTo>
                      <a:pt x="0" y="1012"/>
                    </a:lnTo>
                    <a:lnTo>
                      <a:pt x="0" y="1014"/>
                    </a:lnTo>
                    <a:lnTo>
                      <a:pt x="0" y="1024"/>
                    </a:lnTo>
                    <a:lnTo>
                      <a:pt x="0" y="1024"/>
                    </a:lnTo>
                    <a:lnTo>
                      <a:pt x="1" y="1027"/>
                    </a:lnTo>
                    <a:lnTo>
                      <a:pt x="4" y="1029"/>
                    </a:lnTo>
                    <a:lnTo>
                      <a:pt x="7" y="1028"/>
                    </a:lnTo>
                    <a:lnTo>
                      <a:pt x="9" y="1027"/>
                    </a:lnTo>
                    <a:lnTo>
                      <a:pt x="9" y="1027"/>
                    </a:lnTo>
                    <a:lnTo>
                      <a:pt x="12" y="1021"/>
                    </a:lnTo>
                    <a:lnTo>
                      <a:pt x="14" y="1017"/>
                    </a:lnTo>
                    <a:lnTo>
                      <a:pt x="18" y="1007"/>
                    </a:lnTo>
                    <a:lnTo>
                      <a:pt x="20" y="998"/>
                    </a:lnTo>
                    <a:lnTo>
                      <a:pt x="24" y="987"/>
                    </a:lnTo>
                    <a:lnTo>
                      <a:pt x="24" y="987"/>
                    </a:lnTo>
                    <a:lnTo>
                      <a:pt x="31" y="964"/>
                    </a:lnTo>
                    <a:lnTo>
                      <a:pt x="38" y="940"/>
                    </a:lnTo>
                    <a:lnTo>
                      <a:pt x="38" y="940"/>
                    </a:lnTo>
                    <a:lnTo>
                      <a:pt x="41" y="926"/>
                    </a:lnTo>
                    <a:lnTo>
                      <a:pt x="42" y="912"/>
                    </a:lnTo>
                    <a:lnTo>
                      <a:pt x="43" y="899"/>
                    </a:lnTo>
                    <a:lnTo>
                      <a:pt x="45" y="884"/>
                    </a:lnTo>
                    <a:lnTo>
                      <a:pt x="45" y="884"/>
                    </a:lnTo>
                    <a:lnTo>
                      <a:pt x="48" y="869"/>
                    </a:lnTo>
                    <a:lnTo>
                      <a:pt x="51" y="853"/>
                    </a:lnTo>
                    <a:lnTo>
                      <a:pt x="54" y="822"/>
                    </a:lnTo>
                    <a:lnTo>
                      <a:pt x="54" y="822"/>
                    </a:lnTo>
                    <a:lnTo>
                      <a:pt x="57" y="786"/>
                    </a:lnTo>
                    <a:lnTo>
                      <a:pt x="62" y="750"/>
                    </a:lnTo>
                    <a:lnTo>
                      <a:pt x="70" y="715"/>
                    </a:lnTo>
                    <a:lnTo>
                      <a:pt x="74" y="697"/>
                    </a:lnTo>
                    <a:lnTo>
                      <a:pt x="79" y="680"/>
                    </a:lnTo>
                    <a:lnTo>
                      <a:pt x="79" y="680"/>
                    </a:lnTo>
                    <a:lnTo>
                      <a:pt x="100" y="607"/>
                    </a:lnTo>
                    <a:lnTo>
                      <a:pt x="118" y="534"/>
                    </a:lnTo>
                    <a:lnTo>
                      <a:pt x="118" y="534"/>
                    </a:lnTo>
                    <a:lnTo>
                      <a:pt x="125" y="501"/>
                    </a:lnTo>
                    <a:lnTo>
                      <a:pt x="133" y="467"/>
                    </a:lnTo>
                    <a:lnTo>
                      <a:pt x="139" y="433"/>
                    </a:lnTo>
                    <a:lnTo>
                      <a:pt x="144" y="399"/>
                    </a:lnTo>
                    <a:lnTo>
                      <a:pt x="164" y="263"/>
                    </a:lnTo>
                    <a:lnTo>
                      <a:pt x="164" y="263"/>
                    </a:lnTo>
                    <a:lnTo>
                      <a:pt x="169" y="228"/>
                    </a:lnTo>
                    <a:lnTo>
                      <a:pt x="176" y="194"/>
                    </a:lnTo>
                    <a:lnTo>
                      <a:pt x="182" y="160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93" y="94"/>
                    </a:lnTo>
                    <a:lnTo>
                      <a:pt x="195" y="77"/>
                    </a:lnTo>
                    <a:lnTo>
                      <a:pt x="198" y="61"/>
                    </a:lnTo>
                    <a:lnTo>
                      <a:pt x="202" y="45"/>
                    </a:lnTo>
                    <a:lnTo>
                      <a:pt x="205" y="38"/>
                    </a:lnTo>
                    <a:lnTo>
                      <a:pt x="208" y="32"/>
                    </a:lnTo>
                    <a:lnTo>
                      <a:pt x="213" y="25"/>
                    </a:lnTo>
                    <a:lnTo>
                      <a:pt x="217" y="18"/>
                    </a:lnTo>
                    <a:lnTo>
                      <a:pt x="224" y="13"/>
                    </a:lnTo>
                    <a:lnTo>
                      <a:pt x="230" y="9"/>
                    </a:lnTo>
                    <a:lnTo>
                      <a:pt x="230" y="9"/>
                    </a:lnTo>
                    <a:lnTo>
                      <a:pt x="232" y="7"/>
                    </a:lnTo>
                    <a:lnTo>
                      <a:pt x="232" y="5"/>
                    </a:lnTo>
                    <a:lnTo>
                      <a:pt x="232" y="4"/>
                    </a:lnTo>
                    <a:lnTo>
                      <a:pt x="232" y="2"/>
                    </a:lnTo>
                    <a:lnTo>
                      <a:pt x="231" y="1"/>
                    </a:lnTo>
                    <a:lnTo>
                      <a:pt x="229" y="0"/>
                    </a:lnTo>
                    <a:lnTo>
                      <a:pt x="228" y="0"/>
                    </a:lnTo>
                    <a:lnTo>
                      <a:pt x="226" y="1"/>
                    </a:lnTo>
                    <a:lnTo>
                      <a:pt x="22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6" name="Freeform 729"/>
              <p:cNvSpPr/>
              <p:nvPr/>
            </p:nvSpPr>
            <p:spPr bwMode="auto">
              <a:xfrm>
                <a:off x="5638801" y="4605338"/>
                <a:ext cx="34925" cy="111125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52" y="10"/>
                  </a:cxn>
                  <a:cxn ang="0">
                    <a:pos x="48" y="20"/>
                  </a:cxn>
                  <a:cxn ang="0">
                    <a:pos x="44" y="31"/>
                  </a:cxn>
                  <a:cxn ang="0">
                    <a:pos x="41" y="42"/>
                  </a:cxn>
                  <a:cxn ang="0">
                    <a:pos x="36" y="66"/>
                  </a:cxn>
                  <a:cxn ang="0">
                    <a:pos x="32" y="87"/>
                  </a:cxn>
                  <a:cxn ang="0">
                    <a:pos x="32" y="87"/>
                  </a:cxn>
                  <a:cxn ang="0">
                    <a:pos x="24" y="117"/>
                  </a:cxn>
                  <a:cxn ang="0">
                    <a:pos x="15" y="147"/>
                  </a:cxn>
                  <a:cxn ang="0">
                    <a:pos x="6" y="176"/>
                  </a:cxn>
                  <a:cxn ang="0">
                    <a:pos x="3" y="192"/>
                  </a:cxn>
                  <a:cxn ang="0">
                    <a:pos x="0" y="207"/>
                  </a:cxn>
                  <a:cxn ang="0">
                    <a:pos x="0" y="207"/>
                  </a:cxn>
                  <a:cxn ang="0">
                    <a:pos x="0" y="209"/>
                  </a:cxn>
                  <a:cxn ang="0">
                    <a:pos x="1" y="210"/>
                  </a:cxn>
                  <a:cxn ang="0">
                    <a:pos x="4" y="212"/>
                  </a:cxn>
                  <a:cxn ang="0">
                    <a:pos x="5" y="212"/>
                  </a:cxn>
                  <a:cxn ang="0">
                    <a:pos x="8" y="212"/>
                  </a:cxn>
                  <a:cxn ang="0">
                    <a:pos x="9" y="211"/>
                  </a:cxn>
                  <a:cxn ang="0">
                    <a:pos x="10" y="209"/>
                  </a:cxn>
                  <a:cxn ang="0">
                    <a:pos x="10" y="209"/>
                  </a:cxn>
                  <a:cxn ang="0">
                    <a:pos x="14" y="184"/>
                  </a:cxn>
                  <a:cxn ang="0">
                    <a:pos x="21" y="161"/>
                  </a:cxn>
                  <a:cxn ang="0">
                    <a:pos x="35" y="112"/>
                  </a:cxn>
                  <a:cxn ang="0">
                    <a:pos x="35" y="112"/>
                  </a:cxn>
                  <a:cxn ang="0">
                    <a:pos x="42" y="89"/>
                  </a:cxn>
                  <a:cxn ang="0">
                    <a:pos x="47" y="66"/>
                  </a:cxn>
                  <a:cxn ang="0">
                    <a:pos x="47" y="66"/>
                  </a:cxn>
                  <a:cxn ang="0">
                    <a:pos x="50" y="51"/>
                  </a:cxn>
                  <a:cxn ang="0">
                    <a:pos x="53" y="36"/>
                  </a:cxn>
                  <a:cxn ang="0">
                    <a:pos x="55" y="27"/>
                  </a:cxn>
                  <a:cxn ang="0">
                    <a:pos x="58" y="20"/>
                  </a:cxn>
                  <a:cxn ang="0">
                    <a:pos x="61" y="13"/>
                  </a:cxn>
                  <a:cxn ang="0">
                    <a:pos x="65" y="8"/>
                  </a:cxn>
                  <a:cxn ang="0">
                    <a:pos x="65" y="8"/>
                  </a:cxn>
                  <a:cxn ang="0">
                    <a:pos x="66" y="6"/>
                  </a:cxn>
                  <a:cxn ang="0">
                    <a:pos x="66" y="4"/>
                  </a:cxn>
                  <a:cxn ang="0">
                    <a:pos x="64" y="1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6" h="212">
                    <a:moveTo>
                      <a:pt x="58" y="1"/>
                    </a:moveTo>
                    <a:lnTo>
                      <a:pt x="58" y="1"/>
                    </a:lnTo>
                    <a:lnTo>
                      <a:pt x="52" y="10"/>
                    </a:lnTo>
                    <a:lnTo>
                      <a:pt x="48" y="20"/>
                    </a:lnTo>
                    <a:lnTo>
                      <a:pt x="44" y="31"/>
                    </a:lnTo>
                    <a:lnTo>
                      <a:pt x="41" y="42"/>
                    </a:lnTo>
                    <a:lnTo>
                      <a:pt x="36" y="66"/>
                    </a:lnTo>
                    <a:lnTo>
                      <a:pt x="32" y="87"/>
                    </a:lnTo>
                    <a:lnTo>
                      <a:pt x="32" y="87"/>
                    </a:lnTo>
                    <a:lnTo>
                      <a:pt x="24" y="117"/>
                    </a:lnTo>
                    <a:lnTo>
                      <a:pt x="15" y="147"/>
                    </a:lnTo>
                    <a:lnTo>
                      <a:pt x="6" y="176"/>
                    </a:lnTo>
                    <a:lnTo>
                      <a:pt x="3" y="192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0" y="209"/>
                    </a:lnTo>
                    <a:lnTo>
                      <a:pt x="1" y="210"/>
                    </a:lnTo>
                    <a:lnTo>
                      <a:pt x="4" y="212"/>
                    </a:lnTo>
                    <a:lnTo>
                      <a:pt x="5" y="212"/>
                    </a:lnTo>
                    <a:lnTo>
                      <a:pt x="8" y="212"/>
                    </a:lnTo>
                    <a:lnTo>
                      <a:pt x="9" y="211"/>
                    </a:lnTo>
                    <a:lnTo>
                      <a:pt x="10" y="209"/>
                    </a:lnTo>
                    <a:lnTo>
                      <a:pt x="10" y="209"/>
                    </a:lnTo>
                    <a:lnTo>
                      <a:pt x="14" y="184"/>
                    </a:lnTo>
                    <a:lnTo>
                      <a:pt x="21" y="161"/>
                    </a:lnTo>
                    <a:lnTo>
                      <a:pt x="35" y="112"/>
                    </a:lnTo>
                    <a:lnTo>
                      <a:pt x="35" y="112"/>
                    </a:lnTo>
                    <a:lnTo>
                      <a:pt x="42" y="89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50" y="51"/>
                    </a:lnTo>
                    <a:lnTo>
                      <a:pt x="53" y="36"/>
                    </a:lnTo>
                    <a:lnTo>
                      <a:pt x="55" y="27"/>
                    </a:lnTo>
                    <a:lnTo>
                      <a:pt x="58" y="20"/>
                    </a:lnTo>
                    <a:lnTo>
                      <a:pt x="61" y="13"/>
                    </a:lnTo>
                    <a:lnTo>
                      <a:pt x="65" y="8"/>
                    </a:lnTo>
                    <a:lnTo>
                      <a:pt x="65" y="8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4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7" name="Freeform 730"/>
              <p:cNvSpPr/>
              <p:nvPr/>
            </p:nvSpPr>
            <p:spPr bwMode="auto">
              <a:xfrm>
                <a:off x="5664201" y="4646613"/>
                <a:ext cx="25400" cy="76200"/>
              </a:xfrm>
              <a:custGeom>
                <a:avLst/>
                <a:gdLst/>
                <a:ahLst/>
                <a:cxnLst>
                  <a:cxn ang="0">
                    <a:pos x="37" y="4"/>
                  </a:cxn>
                  <a:cxn ang="0">
                    <a:pos x="37" y="4"/>
                  </a:cxn>
                  <a:cxn ang="0">
                    <a:pos x="36" y="12"/>
                  </a:cxn>
                  <a:cxn ang="0">
                    <a:pos x="35" y="21"/>
                  </a:cxn>
                  <a:cxn ang="0">
                    <a:pos x="30" y="35"/>
                  </a:cxn>
                  <a:cxn ang="0">
                    <a:pos x="25" y="51"/>
                  </a:cxn>
                  <a:cxn ang="0">
                    <a:pos x="20" y="66"/>
                  </a:cxn>
                  <a:cxn ang="0">
                    <a:pos x="20" y="66"/>
                  </a:cxn>
                  <a:cxn ang="0">
                    <a:pos x="15" y="84"/>
                  </a:cxn>
                  <a:cxn ang="0">
                    <a:pos x="9" y="101"/>
                  </a:cxn>
                  <a:cxn ang="0">
                    <a:pos x="4" y="119"/>
                  </a:cxn>
                  <a:cxn ang="0">
                    <a:pos x="0" y="136"/>
                  </a:cxn>
                  <a:cxn ang="0">
                    <a:pos x="0" y="136"/>
                  </a:cxn>
                  <a:cxn ang="0">
                    <a:pos x="0" y="139"/>
                  </a:cxn>
                  <a:cxn ang="0">
                    <a:pos x="1" y="140"/>
                  </a:cxn>
                  <a:cxn ang="0">
                    <a:pos x="2" y="142"/>
                  </a:cxn>
                  <a:cxn ang="0">
                    <a:pos x="3" y="142"/>
                  </a:cxn>
                  <a:cxn ang="0">
                    <a:pos x="5" y="142"/>
                  </a:cxn>
                  <a:cxn ang="0">
                    <a:pos x="7" y="142"/>
                  </a:cxn>
                  <a:cxn ang="0">
                    <a:pos x="8" y="141"/>
                  </a:cxn>
                  <a:cxn ang="0">
                    <a:pos x="9" y="139"/>
                  </a:cxn>
                  <a:cxn ang="0">
                    <a:pos x="9" y="139"/>
                  </a:cxn>
                  <a:cxn ang="0">
                    <a:pos x="13" y="121"/>
                  </a:cxn>
                  <a:cxn ang="0">
                    <a:pos x="18" y="103"/>
                  </a:cxn>
                  <a:cxn ang="0">
                    <a:pos x="29" y="69"/>
                  </a:cxn>
                  <a:cxn ang="0">
                    <a:pos x="29" y="69"/>
                  </a:cxn>
                  <a:cxn ang="0">
                    <a:pos x="34" y="53"/>
                  </a:cxn>
                  <a:cxn ang="0">
                    <a:pos x="40" y="37"/>
                  </a:cxn>
                  <a:cxn ang="0">
                    <a:pos x="44" y="21"/>
                  </a:cxn>
                  <a:cxn ang="0">
                    <a:pos x="46" y="12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6" y="2"/>
                  </a:cxn>
                  <a:cxn ang="0">
                    <a:pos x="45" y="1"/>
                  </a:cxn>
                  <a:cxn ang="0">
                    <a:pos x="44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7" y="4"/>
                  </a:cxn>
                  <a:cxn ang="0">
                    <a:pos x="37" y="4"/>
                  </a:cxn>
                </a:cxnLst>
                <a:rect l="0" t="0" r="r" b="b"/>
                <a:pathLst>
                  <a:path w="47" h="142">
                    <a:moveTo>
                      <a:pt x="37" y="4"/>
                    </a:moveTo>
                    <a:lnTo>
                      <a:pt x="37" y="4"/>
                    </a:lnTo>
                    <a:lnTo>
                      <a:pt x="36" y="12"/>
                    </a:lnTo>
                    <a:lnTo>
                      <a:pt x="35" y="21"/>
                    </a:lnTo>
                    <a:lnTo>
                      <a:pt x="30" y="35"/>
                    </a:lnTo>
                    <a:lnTo>
                      <a:pt x="25" y="51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15" y="84"/>
                    </a:lnTo>
                    <a:lnTo>
                      <a:pt x="9" y="101"/>
                    </a:lnTo>
                    <a:lnTo>
                      <a:pt x="4" y="119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9"/>
                    </a:lnTo>
                    <a:lnTo>
                      <a:pt x="1" y="140"/>
                    </a:lnTo>
                    <a:lnTo>
                      <a:pt x="2" y="142"/>
                    </a:lnTo>
                    <a:lnTo>
                      <a:pt x="3" y="142"/>
                    </a:lnTo>
                    <a:lnTo>
                      <a:pt x="5" y="142"/>
                    </a:lnTo>
                    <a:lnTo>
                      <a:pt x="7" y="142"/>
                    </a:lnTo>
                    <a:lnTo>
                      <a:pt x="8" y="141"/>
                    </a:lnTo>
                    <a:lnTo>
                      <a:pt x="9" y="139"/>
                    </a:lnTo>
                    <a:lnTo>
                      <a:pt x="9" y="139"/>
                    </a:lnTo>
                    <a:lnTo>
                      <a:pt x="13" y="121"/>
                    </a:lnTo>
                    <a:lnTo>
                      <a:pt x="18" y="103"/>
                    </a:lnTo>
                    <a:lnTo>
                      <a:pt x="29" y="69"/>
                    </a:lnTo>
                    <a:lnTo>
                      <a:pt x="29" y="69"/>
                    </a:lnTo>
                    <a:lnTo>
                      <a:pt x="34" y="53"/>
                    </a:lnTo>
                    <a:lnTo>
                      <a:pt x="40" y="37"/>
                    </a:lnTo>
                    <a:lnTo>
                      <a:pt x="44" y="21"/>
                    </a:lnTo>
                    <a:lnTo>
                      <a:pt x="46" y="12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6" y="2"/>
                    </a:lnTo>
                    <a:lnTo>
                      <a:pt x="45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7" y="4"/>
                    </a:lnTo>
                    <a:lnTo>
                      <a:pt x="3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8" name="Freeform 731"/>
              <p:cNvSpPr/>
              <p:nvPr/>
            </p:nvSpPr>
            <p:spPr bwMode="auto">
              <a:xfrm>
                <a:off x="5680076" y="4684713"/>
                <a:ext cx="19050" cy="61913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6" y="9"/>
                  </a:cxn>
                  <a:cxn ang="0">
                    <a:pos x="22" y="15"/>
                  </a:cxn>
                  <a:cxn ang="0">
                    <a:pos x="17" y="28"/>
                  </a:cxn>
                  <a:cxn ang="0">
                    <a:pos x="13" y="42"/>
                  </a:cxn>
                  <a:cxn ang="0">
                    <a:pos x="11" y="56"/>
                  </a:cxn>
                  <a:cxn ang="0">
                    <a:pos x="7" y="86"/>
                  </a:cxn>
                  <a:cxn ang="0">
                    <a:pos x="4" y="99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0" y="116"/>
                  </a:cxn>
                  <a:cxn ang="0">
                    <a:pos x="1" y="117"/>
                  </a:cxn>
                  <a:cxn ang="0">
                    <a:pos x="2" y="118"/>
                  </a:cxn>
                  <a:cxn ang="0">
                    <a:pos x="3" y="119"/>
                  </a:cxn>
                  <a:cxn ang="0">
                    <a:pos x="7" y="119"/>
                  </a:cxn>
                  <a:cxn ang="0">
                    <a:pos x="8" y="118"/>
                  </a:cxn>
                  <a:cxn ang="0">
                    <a:pos x="9" y="116"/>
                  </a:cxn>
                  <a:cxn ang="0">
                    <a:pos x="9" y="116"/>
                  </a:cxn>
                  <a:cxn ang="0">
                    <a:pos x="13" y="104"/>
                  </a:cxn>
                  <a:cxn ang="0">
                    <a:pos x="15" y="89"/>
                  </a:cxn>
                  <a:cxn ang="0">
                    <a:pos x="19" y="61"/>
                  </a:cxn>
                  <a:cxn ang="0">
                    <a:pos x="21" y="47"/>
                  </a:cxn>
                  <a:cxn ang="0">
                    <a:pos x="24" y="33"/>
                  </a:cxn>
                  <a:cxn ang="0">
                    <a:pos x="30" y="21"/>
                  </a:cxn>
                  <a:cxn ang="0">
                    <a:pos x="33" y="15"/>
                  </a:cxn>
                  <a:cxn ang="0">
                    <a:pos x="37" y="10"/>
                  </a:cxn>
                  <a:cxn ang="0">
                    <a:pos x="37" y="10"/>
                  </a:cxn>
                  <a:cxn ang="0">
                    <a:pos x="38" y="8"/>
                  </a:cxn>
                  <a:cxn ang="0">
                    <a:pos x="38" y="5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2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38" h="119">
                    <a:moveTo>
                      <a:pt x="30" y="2"/>
                    </a:moveTo>
                    <a:lnTo>
                      <a:pt x="30" y="2"/>
                    </a:lnTo>
                    <a:lnTo>
                      <a:pt x="26" y="9"/>
                    </a:lnTo>
                    <a:lnTo>
                      <a:pt x="22" y="15"/>
                    </a:lnTo>
                    <a:lnTo>
                      <a:pt x="17" y="28"/>
                    </a:lnTo>
                    <a:lnTo>
                      <a:pt x="13" y="42"/>
                    </a:lnTo>
                    <a:lnTo>
                      <a:pt x="11" y="56"/>
                    </a:lnTo>
                    <a:lnTo>
                      <a:pt x="7" y="86"/>
                    </a:lnTo>
                    <a:lnTo>
                      <a:pt x="4" y="99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0" y="116"/>
                    </a:lnTo>
                    <a:lnTo>
                      <a:pt x="1" y="117"/>
                    </a:lnTo>
                    <a:lnTo>
                      <a:pt x="2" y="118"/>
                    </a:lnTo>
                    <a:lnTo>
                      <a:pt x="3" y="119"/>
                    </a:lnTo>
                    <a:lnTo>
                      <a:pt x="7" y="119"/>
                    </a:lnTo>
                    <a:lnTo>
                      <a:pt x="8" y="118"/>
                    </a:lnTo>
                    <a:lnTo>
                      <a:pt x="9" y="116"/>
                    </a:lnTo>
                    <a:lnTo>
                      <a:pt x="9" y="116"/>
                    </a:lnTo>
                    <a:lnTo>
                      <a:pt x="13" y="104"/>
                    </a:lnTo>
                    <a:lnTo>
                      <a:pt x="15" y="89"/>
                    </a:lnTo>
                    <a:lnTo>
                      <a:pt x="19" y="61"/>
                    </a:lnTo>
                    <a:lnTo>
                      <a:pt x="21" y="47"/>
                    </a:lnTo>
                    <a:lnTo>
                      <a:pt x="24" y="33"/>
                    </a:lnTo>
                    <a:lnTo>
                      <a:pt x="30" y="21"/>
                    </a:lnTo>
                    <a:lnTo>
                      <a:pt x="33" y="15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8" y="8"/>
                    </a:lnTo>
                    <a:lnTo>
                      <a:pt x="38" y="5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2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79" name="Freeform 732"/>
              <p:cNvSpPr/>
              <p:nvPr/>
            </p:nvSpPr>
            <p:spPr bwMode="auto">
              <a:xfrm>
                <a:off x="5694363" y="4205288"/>
                <a:ext cx="63500" cy="346075"/>
              </a:xfrm>
              <a:custGeom>
                <a:avLst/>
                <a:gdLst/>
                <a:ahLst/>
                <a:cxnLst>
                  <a:cxn ang="0">
                    <a:pos x="111" y="4"/>
                  </a:cxn>
                  <a:cxn ang="0">
                    <a:pos x="100" y="44"/>
                  </a:cxn>
                  <a:cxn ang="0">
                    <a:pos x="91" y="83"/>
                  </a:cxn>
                  <a:cxn ang="0">
                    <a:pos x="81" y="165"/>
                  </a:cxn>
                  <a:cxn ang="0">
                    <a:pos x="78" y="186"/>
                  </a:cxn>
                  <a:cxn ang="0">
                    <a:pos x="69" y="230"/>
                  </a:cxn>
                  <a:cxn ang="0">
                    <a:pos x="64" y="250"/>
                  </a:cxn>
                  <a:cxn ang="0">
                    <a:pos x="58" y="272"/>
                  </a:cxn>
                  <a:cxn ang="0">
                    <a:pos x="51" y="319"/>
                  </a:cxn>
                  <a:cxn ang="0">
                    <a:pos x="47" y="341"/>
                  </a:cxn>
                  <a:cxn ang="0">
                    <a:pos x="32" y="412"/>
                  </a:cxn>
                  <a:cxn ang="0">
                    <a:pos x="20" y="482"/>
                  </a:cxn>
                  <a:cxn ang="0">
                    <a:pos x="17" y="506"/>
                  </a:cxn>
                  <a:cxn ang="0">
                    <a:pos x="7" y="550"/>
                  </a:cxn>
                  <a:cxn ang="0">
                    <a:pos x="2" y="573"/>
                  </a:cxn>
                  <a:cxn ang="0">
                    <a:pos x="0" y="591"/>
                  </a:cxn>
                  <a:cxn ang="0">
                    <a:pos x="1" y="631"/>
                  </a:cxn>
                  <a:cxn ang="0">
                    <a:pos x="2" y="650"/>
                  </a:cxn>
                  <a:cxn ang="0">
                    <a:pos x="3" y="653"/>
                  </a:cxn>
                  <a:cxn ang="0">
                    <a:pos x="6" y="654"/>
                  </a:cxn>
                  <a:cxn ang="0">
                    <a:pos x="10" y="653"/>
                  </a:cxn>
                  <a:cxn ang="0">
                    <a:pos x="11" y="650"/>
                  </a:cxn>
                  <a:cxn ang="0">
                    <a:pos x="10" y="608"/>
                  </a:cxn>
                  <a:cxn ang="0">
                    <a:pos x="11" y="577"/>
                  </a:cxn>
                  <a:cxn ang="0">
                    <a:pos x="12" y="567"/>
                  </a:cxn>
                  <a:cxn ang="0">
                    <a:pos x="22" y="528"/>
                  </a:cxn>
                  <a:cxn ang="0">
                    <a:pos x="28" y="498"/>
                  </a:cxn>
                  <a:cxn ang="0">
                    <a:pos x="29" y="489"/>
                  </a:cxn>
                  <a:cxn ang="0">
                    <a:pos x="35" y="454"/>
                  </a:cxn>
                  <a:cxn ang="0">
                    <a:pos x="41" y="420"/>
                  </a:cxn>
                  <a:cxn ang="0">
                    <a:pos x="51" y="362"/>
                  </a:cxn>
                  <a:cxn ang="0">
                    <a:pos x="56" y="343"/>
                  </a:cxn>
                  <a:cxn ang="0">
                    <a:pos x="65" y="303"/>
                  </a:cxn>
                  <a:cxn ang="0">
                    <a:pos x="71" y="262"/>
                  </a:cxn>
                  <a:cxn ang="0">
                    <a:pos x="80" y="219"/>
                  </a:cxn>
                  <a:cxn ang="0">
                    <a:pos x="88" y="176"/>
                  </a:cxn>
                  <a:cxn ang="0">
                    <a:pos x="95" y="134"/>
                  </a:cxn>
                  <a:cxn ang="0">
                    <a:pos x="104" y="70"/>
                  </a:cxn>
                  <a:cxn ang="0">
                    <a:pos x="113" y="27"/>
                  </a:cxn>
                  <a:cxn ang="0">
                    <a:pos x="119" y="7"/>
                  </a:cxn>
                  <a:cxn ang="0">
                    <a:pos x="119" y="3"/>
                  </a:cxn>
                  <a:cxn ang="0">
                    <a:pos x="116" y="0"/>
                  </a:cxn>
                  <a:cxn ang="0">
                    <a:pos x="113" y="2"/>
                  </a:cxn>
                  <a:cxn ang="0">
                    <a:pos x="111" y="4"/>
                  </a:cxn>
                </a:cxnLst>
                <a:rect l="0" t="0" r="r" b="b"/>
                <a:pathLst>
                  <a:path w="120" h="654">
                    <a:moveTo>
                      <a:pt x="111" y="4"/>
                    </a:moveTo>
                    <a:lnTo>
                      <a:pt x="111" y="4"/>
                    </a:lnTo>
                    <a:lnTo>
                      <a:pt x="104" y="24"/>
                    </a:lnTo>
                    <a:lnTo>
                      <a:pt x="100" y="44"/>
                    </a:lnTo>
                    <a:lnTo>
                      <a:pt x="96" y="63"/>
                    </a:lnTo>
                    <a:lnTo>
                      <a:pt x="91" y="83"/>
                    </a:lnTo>
                    <a:lnTo>
                      <a:pt x="86" y="123"/>
                    </a:lnTo>
                    <a:lnTo>
                      <a:pt x="81" y="165"/>
                    </a:lnTo>
                    <a:lnTo>
                      <a:pt x="81" y="165"/>
                    </a:lnTo>
                    <a:lnTo>
                      <a:pt x="78" y="186"/>
                    </a:lnTo>
                    <a:lnTo>
                      <a:pt x="74" y="208"/>
                    </a:lnTo>
                    <a:lnTo>
                      <a:pt x="69" y="230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0" y="262"/>
                    </a:lnTo>
                    <a:lnTo>
                      <a:pt x="58" y="272"/>
                    </a:lnTo>
                    <a:lnTo>
                      <a:pt x="54" y="296"/>
                    </a:lnTo>
                    <a:lnTo>
                      <a:pt x="51" y="319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39" y="375"/>
                    </a:lnTo>
                    <a:lnTo>
                      <a:pt x="32" y="412"/>
                    </a:lnTo>
                    <a:lnTo>
                      <a:pt x="25" y="447"/>
                    </a:lnTo>
                    <a:lnTo>
                      <a:pt x="20" y="482"/>
                    </a:lnTo>
                    <a:lnTo>
                      <a:pt x="20" y="482"/>
                    </a:lnTo>
                    <a:lnTo>
                      <a:pt x="17" y="506"/>
                    </a:lnTo>
                    <a:lnTo>
                      <a:pt x="12" y="527"/>
                    </a:lnTo>
                    <a:lnTo>
                      <a:pt x="7" y="550"/>
                    </a:lnTo>
                    <a:lnTo>
                      <a:pt x="2" y="573"/>
                    </a:lnTo>
                    <a:lnTo>
                      <a:pt x="2" y="573"/>
                    </a:lnTo>
                    <a:lnTo>
                      <a:pt x="1" y="582"/>
                    </a:lnTo>
                    <a:lnTo>
                      <a:pt x="0" y="591"/>
                    </a:lnTo>
                    <a:lnTo>
                      <a:pt x="0" y="611"/>
                    </a:lnTo>
                    <a:lnTo>
                      <a:pt x="1" y="631"/>
                    </a:lnTo>
                    <a:lnTo>
                      <a:pt x="2" y="650"/>
                    </a:lnTo>
                    <a:lnTo>
                      <a:pt x="2" y="650"/>
                    </a:lnTo>
                    <a:lnTo>
                      <a:pt x="2" y="652"/>
                    </a:lnTo>
                    <a:lnTo>
                      <a:pt x="3" y="653"/>
                    </a:lnTo>
                    <a:lnTo>
                      <a:pt x="5" y="654"/>
                    </a:lnTo>
                    <a:lnTo>
                      <a:pt x="6" y="654"/>
                    </a:lnTo>
                    <a:lnTo>
                      <a:pt x="8" y="654"/>
                    </a:lnTo>
                    <a:lnTo>
                      <a:pt x="10" y="653"/>
                    </a:lnTo>
                    <a:lnTo>
                      <a:pt x="11" y="652"/>
                    </a:lnTo>
                    <a:lnTo>
                      <a:pt x="11" y="650"/>
                    </a:lnTo>
                    <a:lnTo>
                      <a:pt x="11" y="650"/>
                    </a:lnTo>
                    <a:lnTo>
                      <a:pt x="10" y="608"/>
                    </a:lnTo>
                    <a:lnTo>
                      <a:pt x="10" y="587"/>
                    </a:lnTo>
                    <a:lnTo>
                      <a:pt x="11" y="577"/>
                    </a:lnTo>
                    <a:lnTo>
                      <a:pt x="12" y="567"/>
                    </a:lnTo>
                    <a:lnTo>
                      <a:pt x="12" y="567"/>
                    </a:lnTo>
                    <a:lnTo>
                      <a:pt x="17" y="548"/>
                    </a:lnTo>
                    <a:lnTo>
                      <a:pt x="22" y="528"/>
                    </a:lnTo>
                    <a:lnTo>
                      <a:pt x="27" y="509"/>
                    </a:lnTo>
                    <a:lnTo>
                      <a:pt x="28" y="498"/>
                    </a:lnTo>
                    <a:lnTo>
                      <a:pt x="29" y="489"/>
                    </a:lnTo>
                    <a:lnTo>
                      <a:pt x="29" y="489"/>
                    </a:lnTo>
                    <a:lnTo>
                      <a:pt x="32" y="471"/>
                    </a:lnTo>
                    <a:lnTo>
                      <a:pt x="35" y="454"/>
                    </a:lnTo>
                    <a:lnTo>
                      <a:pt x="41" y="420"/>
                    </a:lnTo>
                    <a:lnTo>
                      <a:pt x="41" y="420"/>
                    </a:lnTo>
                    <a:lnTo>
                      <a:pt x="47" y="382"/>
                    </a:lnTo>
                    <a:lnTo>
                      <a:pt x="51" y="362"/>
                    </a:lnTo>
                    <a:lnTo>
                      <a:pt x="56" y="343"/>
                    </a:lnTo>
                    <a:lnTo>
                      <a:pt x="56" y="343"/>
                    </a:lnTo>
                    <a:lnTo>
                      <a:pt x="60" y="324"/>
                    </a:lnTo>
                    <a:lnTo>
                      <a:pt x="65" y="303"/>
                    </a:lnTo>
                    <a:lnTo>
                      <a:pt x="71" y="262"/>
                    </a:lnTo>
                    <a:lnTo>
                      <a:pt x="71" y="262"/>
                    </a:lnTo>
                    <a:lnTo>
                      <a:pt x="75" y="240"/>
                    </a:lnTo>
                    <a:lnTo>
                      <a:pt x="80" y="219"/>
                    </a:lnTo>
                    <a:lnTo>
                      <a:pt x="84" y="198"/>
                    </a:lnTo>
                    <a:lnTo>
                      <a:pt x="88" y="176"/>
                    </a:lnTo>
                    <a:lnTo>
                      <a:pt x="88" y="176"/>
                    </a:lnTo>
                    <a:lnTo>
                      <a:pt x="95" y="134"/>
                    </a:lnTo>
                    <a:lnTo>
                      <a:pt x="100" y="90"/>
                    </a:lnTo>
                    <a:lnTo>
                      <a:pt x="104" y="70"/>
                    </a:lnTo>
                    <a:lnTo>
                      <a:pt x="108" y="48"/>
                    </a:lnTo>
                    <a:lnTo>
                      <a:pt x="113" y="27"/>
                    </a:lnTo>
                    <a:lnTo>
                      <a:pt x="119" y="7"/>
                    </a:lnTo>
                    <a:lnTo>
                      <a:pt x="119" y="7"/>
                    </a:lnTo>
                    <a:lnTo>
                      <a:pt x="120" y="5"/>
                    </a:lnTo>
                    <a:lnTo>
                      <a:pt x="119" y="3"/>
                    </a:lnTo>
                    <a:lnTo>
                      <a:pt x="118" y="2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3" y="2"/>
                    </a:lnTo>
                    <a:lnTo>
                      <a:pt x="112" y="3"/>
                    </a:lnTo>
                    <a:lnTo>
                      <a:pt x="111" y="4"/>
                    </a:lnTo>
                    <a:lnTo>
                      <a:pt x="11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80" name="Freeform 733"/>
              <p:cNvSpPr/>
              <p:nvPr/>
            </p:nvSpPr>
            <p:spPr bwMode="auto">
              <a:xfrm>
                <a:off x="5746751" y="4235450"/>
                <a:ext cx="46038" cy="26035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0" y="31"/>
                  </a:cxn>
                  <a:cxn ang="0">
                    <a:pos x="69" y="60"/>
                  </a:cxn>
                  <a:cxn ang="0">
                    <a:pos x="70" y="106"/>
                  </a:cxn>
                  <a:cxn ang="0">
                    <a:pos x="70" y="120"/>
                  </a:cxn>
                  <a:cxn ang="0">
                    <a:pos x="65" y="152"/>
                  </a:cxn>
                  <a:cxn ang="0">
                    <a:pos x="50" y="215"/>
                  </a:cxn>
                  <a:cxn ang="0">
                    <a:pos x="44" y="248"/>
                  </a:cxn>
                  <a:cxn ang="0">
                    <a:pos x="40" y="279"/>
                  </a:cxn>
                  <a:cxn ang="0">
                    <a:pos x="30" y="342"/>
                  </a:cxn>
                  <a:cxn ang="0">
                    <a:pos x="21" y="373"/>
                  </a:cxn>
                  <a:cxn ang="0">
                    <a:pos x="7" y="430"/>
                  </a:cxn>
                  <a:cxn ang="0">
                    <a:pos x="1" y="473"/>
                  </a:cxn>
                  <a:cxn ang="0">
                    <a:pos x="0" y="488"/>
                  </a:cxn>
                  <a:cxn ang="0">
                    <a:pos x="2" y="491"/>
                  </a:cxn>
                  <a:cxn ang="0">
                    <a:pos x="5" y="492"/>
                  </a:cxn>
                  <a:cxn ang="0">
                    <a:pos x="8" y="491"/>
                  </a:cxn>
                  <a:cxn ang="0">
                    <a:pos x="9" y="488"/>
                  </a:cxn>
                  <a:cxn ang="0">
                    <a:pos x="10" y="472"/>
                  </a:cxn>
                  <a:cxn ang="0">
                    <a:pos x="17" y="428"/>
                  </a:cxn>
                  <a:cxn ang="0">
                    <a:pos x="33" y="369"/>
                  </a:cxn>
                  <a:cxn ang="0">
                    <a:pos x="40" y="341"/>
                  </a:cxn>
                  <a:cxn ang="0">
                    <a:pos x="49" y="284"/>
                  </a:cxn>
                  <a:cxn ang="0">
                    <a:pos x="53" y="256"/>
                  </a:cxn>
                  <a:cxn ang="0">
                    <a:pos x="58" y="224"/>
                  </a:cxn>
                  <a:cxn ang="0">
                    <a:pos x="72" y="161"/>
                  </a:cxn>
                  <a:cxn ang="0">
                    <a:pos x="78" y="129"/>
                  </a:cxn>
                  <a:cxn ang="0">
                    <a:pos x="80" y="103"/>
                  </a:cxn>
                  <a:cxn ang="0">
                    <a:pos x="80" y="76"/>
                  </a:cxn>
                  <a:cxn ang="0">
                    <a:pos x="81" y="22"/>
                  </a:cxn>
                  <a:cxn ang="0">
                    <a:pos x="85" y="5"/>
                  </a:cxn>
                  <a:cxn ang="0">
                    <a:pos x="85" y="3"/>
                  </a:cxn>
                  <a:cxn ang="0">
                    <a:pos x="83" y="0"/>
                  </a:cxn>
                  <a:cxn ang="0">
                    <a:pos x="78" y="0"/>
                  </a:cxn>
                  <a:cxn ang="0">
                    <a:pos x="76" y="2"/>
                  </a:cxn>
                </a:cxnLst>
                <a:rect l="0" t="0" r="r" b="b"/>
                <a:pathLst>
                  <a:path w="85" h="492">
                    <a:moveTo>
                      <a:pt x="76" y="2"/>
                    </a:moveTo>
                    <a:lnTo>
                      <a:pt x="76" y="2"/>
                    </a:lnTo>
                    <a:lnTo>
                      <a:pt x="72" y="17"/>
                    </a:lnTo>
                    <a:lnTo>
                      <a:pt x="70" y="31"/>
                    </a:lnTo>
                    <a:lnTo>
                      <a:pt x="69" y="46"/>
                    </a:lnTo>
                    <a:lnTo>
                      <a:pt x="69" y="60"/>
                    </a:lnTo>
                    <a:lnTo>
                      <a:pt x="70" y="91"/>
                    </a:lnTo>
                    <a:lnTo>
                      <a:pt x="70" y="106"/>
                    </a:lnTo>
                    <a:lnTo>
                      <a:pt x="70" y="120"/>
                    </a:lnTo>
                    <a:lnTo>
                      <a:pt x="70" y="120"/>
                    </a:lnTo>
                    <a:lnTo>
                      <a:pt x="68" y="136"/>
                    </a:lnTo>
                    <a:lnTo>
                      <a:pt x="65" y="152"/>
                    </a:lnTo>
                    <a:lnTo>
                      <a:pt x="58" y="184"/>
                    </a:lnTo>
                    <a:lnTo>
                      <a:pt x="50" y="215"/>
                    </a:lnTo>
                    <a:lnTo>
                      <a:pt x="47" y="23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40" y="279"/>
                    </a:lnTo>
                    <a:lnTo>
                      <a:pt x="36" y="311"/>
                    </a:lnTo>
                    <a:lnTo>
                      <a:pt x="30" y="342"/>
                    </a:lnTo>
                    <a:lnTo>
                      <a:pt x="21" y="373"/>
                    </a:lnTo>
                    <a:lnTo>
                      <a:pt x="21" y="373"/>
                    </a:lnTo>
                    <a:lnTo>
                      <a:pt x="14" y="401"/>
                    </a:lnTo>
                    <a:lnTo>
                      <a:pt x="7" y="430"/>
                    </a:lnTo>
                    <a:lnTo>
                      <a:pt x="3" y="459"/>
                    </a:lnTo>
                    <a:lnTo>
                      <a:pt x="1" y="473"/>
                    </a:lnTo>
                    <a:lnTo>
                      <a:pt x="0" y="488"/>
                    </a:lnTo>
                    <a:lnTo>
                      <a:pt x="0" y="488"/>
                    </a:lnTo>
                    <a:lnTo>
                      <a:pt x="1" y="490"/>
                    </a:lnTo>
                    <a:lnTo>
                      <a:pt x="2" y="491"/>
                    </a:lnTo>
                    <a:lnTo>
                      <a:pt x="3" y="492"/>
                    </a:lnTo>
                    <a:lnTo>
                      <a:pt x="5" y="492"/>
                    </a:lnTo>
                    <a:lnTo>
                      <a:pt x="6" y="492"/>
                    </a:lnTo>
                    <a:lnTo>
                      <a:pt x="8" y="491"/>
                    </a:lnTo>
                    <a:lnTo>
                      <a:pt x="9" y="490"/>
                    </a:lnTo>
                    <a:lnTo>
                      <a:pt x="9" y="488"/>
                    </a:lnTo>
                    <a:lnTo>
                      <a:pt x="9" y="488"/>
                    </a:lnTo>
                    <a:lnTo>
                      <a:pt x="10" y="472"/>
                    </a:lnTo>
                    <a:lnTo>
                      <a:pt x="12" y="458"/>
                    </a:lnTo>
                    <a:lnTo>
                      <a:pt x="17" y="428"/>
                    </a:lnTo>
                    <a:lnTo>
                      <a:pt x="25" y="398"/>
                    </a:lnTo>
                    <a:lnTo>
                      <a:pt x="33" y="369"/>
                    </a:lnTo>
                    <a:lnTo>
                      <a:pt x="33" y="369"/>
                    </a:lnTo>
                    <a:lnTo>
                      <a:pt x="40" y="341"/>
                    </a:lnTo>
                    <a:lnTo>
                      <a:pt x="45" y="313"/>
                    </a:lnTo>
                    <a:lnTo>
                      <a:pt x="49" y="284"/>
                    </a:lnTo>
                    <a:lnTo>
                      <a:pt x="53" y="256"/>
                    </a:lnTo>
                    <a:lnTo>
                      <a:pt x="53" y="256"/>
                    </a:lnTo>
                    <a:lnTo>
                      <a:pt x="55" y="240"/>
                    </a:lnTo>
                    <a:lnTo>
                      <a:pt x="58" y="224"/>
                    </a:lnTo>
                    <a:lnTo>
                      <a:pt x="65" y="192"/>
                    </a:lnTo>
                    <a:lnTo>
                      <a:pt x="72" y="161"/>
                    </a:lnTo>
                    <a:lnTo>
                      <a:pt x="78" y="129"/>
                    </a:lnTo>
                    <a:lnTo>
                      <a:pt x="78" y="129"/>
                    </a:lnTo>
                    <a:lnTo>
                      <a:pt x="79" y="116"/>
                    </a:lnTo>
                    <a:lnTo>
                      <a:pt x="80" y="103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40"/>
                    </a:lnTo>
                    <a:lnTo>
                      <a:pt x="81" y="22"/>
                    </a:lnTo>
                    <a:lnTo>
                      <a:pt x="82" y="14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4" y="1"/>
                    </a:lnTo>
                    <a:lnTo>
                      <a:pt x="83" y="0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81" name="Freeform 734"/>
              <p:cNvSpPr/>
              <p:nvPr/>
            </p:nvSpPr>
            <p:spPr bwMode="auto">
              <a:xfrm>
                <a:off x="5780088" y="4264025"/>
                <a:ext cx="34925" cy="196850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4"/>
                  </a:cxn>
                  <a:cxn ang="0">
                    <a:pos x="56" y="51"/>
                  </a:cxn>
                  <a:cxn ang="0">
                    <a:pos x="52" y="96"/>
                  </a:cxn>
                  <a:cxn ang="0">
                    <a:pos x="47" y="141"/>
                  </a:cxn>
                  <a:cxn ang="0">
                    <a:pos x="41" y="187"/>
                  </a:cxn>
                  <a:cxn ang="0">
                    <a:pos x="41" y="187"/>
                  </a:cxn>
                  <a:cxn ang="0">
                    <a:pos x="37" y="210"/>
                  </a:cxn>
                  <a:cxn ang="0">
                    <a:pos x="32" y="232"/>
                  </a:cxn>
                  <a:cxn ang="0">
                    <a:pos x="20" y="278"/>
                  </a:cxn>
                  <a:cxn ang="0">
                    <a:pos x="9" y="322"/>
                  </a:cxn>
                  <a:cxn ang="0">
                    <a:pos x="4" y="345"/>
                  </a:cxn>
                  <a:cxn ang="0">
                    <a:pos x="0" y="368"/>
                  </a:cxn>
                  <a:cxn ang="0">
                    <a:pos x="0" y="368"/>
                  </a:cxn>
                  <a:cxn ang="0">
                    <a:pos x="0" y="370"/>
                  </a:cxn>
                  <a:cxn ang="0">
                    <a:pos x="1" y="372"/>
                  </a:cxn>
                  <a:cxn ang="0">
                    <a:pos x="4" y="374"/>
                  </a:cxn>
                  <a:cxn ang="0">
                    <a:pos x="5" y="374"/>
                  </a:cxn>
                  <a:cxn ang="0">
                    <a:pos x="7" y="374"/>
                  </a:cxn>
                  <a:cxn ang="0">
                    <a:pos x="8" y="373"/>
                  </a:cxn>
                  <a:cxn ang="0">
                    <a:pos x="9" y="371"/>
                  </a:cxn>
                  <a:cxn ang="0">
                    <a:pos x="9" y="371"/>
                  </a:cxn>
                  <a:cxn ang="0">
                    <a:pos x="13" y="348"/>
                  </a:cxn>
                  <a:cxn ang="0">
                    <a:pos x="18" y="325"/>
                  </a:cxn>
                  <a:cxn ang="0">
                    <a:pos x="30" y="280"/>
                  </a:cxn>
                  <a:cxn ang="0">
                    <a:pos x="41" y="235"/>
                  </a:cxn>
                  <a:cxn ang="0">
                    <a:pos x="46" y="213"/>
                  </a:cxn>
                  <a:cxn ang="0">
                    <a:pos x="50" y="190"/>
                  </a:cxn>
                  <a:cxn ang="0">
                    <a:pos x="50" y="190"/>
                  </a:cxn>
                  <a:cxn ang="0">
                    <a:pos x="58" y="144"/>
                  </a:cxn>
                  <a:cxn ang="0">
                    <a:pos x="62" y="97"/>
                  </a:cxn>
                  <a:cxn ang="0">
                    <a:pos x="65" y="51"/>
                  </a:cxn>
                  <a:cxn ang="0">
                    <a:pos x="66" y="4"/>
                  </a:cxn>
                  <a:cxn ang="0">
                    <a:pos x="66" y="4"/>
                  </a:cxn>
                  <a:cxn ang="0">
                    <a:pos x="66" y="2"/>
                  </a:cxn>
                  <a:cxn ang="0">
                    <a:pos x="65" y="1"/>
                  </a:cxn>
                  <a:cxn ang="0">
                    <a:pos x="63" y="0"/>
                  </a:cxn>
                  <a:cxn ang="0">
                    <a:pos x="62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7" y="2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66" h="374">
                    <a:moveTo>
                      <a:pt x="57" y="4"/>
                    </a:moveTo>
                    <a:lnTo>
                      <a:pt x="57" y="4"/>
                    </a:lnTo>
                    <a:lnTo>
                      <a:pt x="56" y="51"/>
                    </a:lnTo>
                    <a:lnTo>
                      <a:pt x="52" y="96"/>
                    </a:lnTo>
                    <a:lnTo>
                      <a:pt x="47" y="141"/>
                    </a:lnTo>
                    <a:lnTo>
                      <a:pt x="41" y="187"/>
                    </a:lnTo>
                    <a:lnTo>
                      <a:pt x="41" y="187"/>
                    </a:lnTo>
                    <a:lnTo>
                      <a:pt x="37" y="210"/>
                    </a:lnTo>
                    <a:lnTo>
                      <a:pt x="32" y="232"/>
                    </a:lnTo>
                    <a:lnTo>
                      <a:pt x="20" y="278"/>
                    </a:lnTo>
                    <a:lnTo>
                      <a:pt x="9" y="322"/>
                    </a:lnTo>
                    <a:lnTo>
                      <a:pt x="4" y="345"/>
                    </a:lnTo>
                    <a:lnTo>
                      <a:pt x="0" y="368"/>
                    </a:lnTo>
                    <a:lnTo>
                      <a:pt x="0" y="368"/>
                    </a:lnTo>
                    <a:lnTo>
                      <a:pt x="0" y="370"/>
                    </a:lnTo>
                    <a:lnTo>
                      <a:pt x="1" y="372"/>
                    </a:lnTo>
                    <a:lnTo>
                      <a:pt x="4" y="374"/>
                    </a:lnTo>
                    <a:lnTo>
                      <a:pt x="5" y="374"/>
                    </a:lnTo>
                    <a:lnTo>
                      <a:pt x="7" y="374"/>
                    </a:lnTo>
                    <a:lnTo>
                      <a:pt x="8" y="373"/>
                    </a:lnTo>
                    <a:lnTo>
                      <a:pt x="9" y="371"/>
                    </a:lnTo>
                    <a:lnTo>
                      <a:pt x="9" y="371"/>
                    </a:lnTo>
                    <a:lnTo>
                      <a:pt x="13" y="348"/>
                    </a:lnTo>
                    <a:lnTo>
                      <a:pt x="18" y="325"/>
                    </a:lnTo>
                    <a:lnTo>
                      <a:pt x="30" y="280"/>
                    </a:lnTo>
                    <a:lnTo>
                      <a:pt x="41" y="235"/>
                    </a:lnTo>
                    <a:lnTo>
                      <a:pt x="46" y="213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8" y="144"/>
                    </a:lnTo>
                    <a:lnTo>
                      <a:pt x="62" y="97"/>
                    </a:lnTo>
                    <a:lnTo>
                      <a:pt x="65" y="51"/>
                    </a:lnTo>
                    <a:lnTo>
                      <a:pt x="66" y="4"/>
                    </a:lnTo>
                    <a:lnTo>
                      <a:pt x="66" y="4"/>
                    </a:lnTo>
                    <a:lnTo>
                      <a:pt x="66" y="2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7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82" name="Freeform 735"/>
              <p:cNvSpPr/>
              <p:nvPr/>
            </p:nvSpPr>
            <p:spPr bwMode="auto">
              <a:xfrm>
                <a:off x="5805488" y="4286250"/>
                <a:ext cx="42863" cy="160338"/>
              </a:xfrm>
              <a:custGeom>
                <a:avLst/>
                <a:gdLst/>
                <a:ahLst/>
                <a:cxnLst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4"/>
                  </a:cxn>
                  <a:cxn ang="0">
                    <a:pos x="68" y="44"/>
                  </a:cxn>
                  <a:cxn ang="0">
                    <a:pos x="65" y="63"/>
                  </a:cxn>
                  <a:cxn ang="0">
                    <a:pos x="61" y="82"/>
                  </a:cxn>
                  <a:cxn ang="0">
                    <a:pos x="54" y="120"/>
                  </a:cxn>
                  <a:cxn ang="0">
                    <a:pos x="47" y="158"/>
                  </a:cxn>
                  <a:cxn ang="0">
                    <a:pos x="47" y="158"/>
                  </a:cxn>
                  <a:cxn ang="0">
                    <a:pos x="43" y="177"/>
                  </a:cxn>
                  <a:cxn ang="0">
                    <a:pos x="36" y="195"/>
                  </a:cxn>
                  <a:cxn ang="0">
                    <a:pos x="24" y="230"/>
                  </a:cxn>
                  <a:cxn ang="0">
                    <a:pos x="24" y="230"/>
                  </a:cxn>
                  <a:cxn ang="0">
                    <a:pos x="20" y="246"/>
                  </a:cxn>
                  <a:cxn ang="0">
                    <a:pos x="16" y="264"/>
                  </a:cxn>
                  <a:cxn ang="0">
                    <a:pos x="14" y="272"/>
                  </a:cxn>
                  <a:cxn ang="0">
                    <a:pos x="11" y="280"/>
                  </a:cxn>
                  <a:cxn ang="0">
                    <a:pos x="6" y="289"/>
                  </a:cxn>
                  <a:cxn ang="0">
                    <a:pos x="1" y="296"/>
                  </a:cxn>
                  <a:cxn ang="0">
                    <a:pos x="1" y="296"/>
                  </a:cxn>
                  <a:cxn ang="0">
                    <a:pos x="0" y="298"/>
                  </a:cxn>
                  <a:cxn ang="0">
                    <a:pos x="0" y="299"/>
                  </a:cxn>
                  <a:cxn ang="0">
                    <a:pos x="2" y="302"/>
                  </a:cxn>
                  <a:cxn ang="0">
                    <a:pos x="3" y="303"/>
                  </a:cxn>
                  <a:cxn ang="0">
                    <a:pos x="4" y="304"/>
                  </a:cxn>
                  <a:cxn ang="0">
                    <a:pos x="6" y="303"/>
                  </a:cxn>
                  <a:cxn ang="0">
                    <a:pos x="9" y="302"/>
                  </a:cxn>
                  <a:cxn ang="0">
                    <a:pos x="9" y="302"/>
                  </a:cxn>
                  <a:cxn ang="0">
                    <a:pos x="13" y="297"/>
                  </a:cxn>
                  <a:cxn ang="0">
                    <a:pos x="16" y="291"/>
                  </a:cxn>
                  <a:cxn ang="0">
                    <a:pos x="21" y="279"/>
                  </a:cxn>
                  <a:cxn ang="0">
                    <a:pos x="24" y="267"/>
                  </a:cxn>
                  <a:cxn ang="0">
                    <a:pos x="27" y="253"/>
                  </a:cxn>
                  <a:cxn ang="0">
                    <a:pos x="27" y="253"/>
                  </a:cxn>
                  <a:cxn ang="0">
                    <a:pos x="32" y="232"/>
                  </a:cxn>
                  <a:cxn ang="0">
                    <a:pos x="39" y="211"/>
                  </a:cxn>
                  <a:cxn ang="0">
                    <a:pos x="48" y="190"/>
                  </a:cxn>
                  <a:cxn ang="0">
                    <a:pos x="54" y="170"/>
                  </a:cxn>
                  <a:cxn ang="0">
                    <a:pos x="54" y="170"/>
                  </a:cxn>
                  <a:cxn ang="0">
                    <a:pos x="63" y="129"/>
                  </a:cxn>
                  <a:cxn ang="0">
                    <a:pos x="72" y="88"/>
                  </a:cxn>
                  <a:cxn ang="0">
                    <a:pos x="76" y="67"/>
                  </a:cxn>
                  <a:cxn ang="0">
                    <a:pos x="78" y="47"/>
                  </a:cxn>
                  <a:cxn ang="0">
                    <a:pos x="80" y="25"/>
                  </a:cxn>
                  <a:cxn ang="0">
                    <a:pos x="81" y="4"/>
                  </a:cxn>
                  <a:cxn ang="0">
                    <a:pos x="81" y="4"/>
                  </a:cxn>
                  <a:cxn ang="0">
                    <a:pos x="80" y="3"/>
                  </a:cxn>
                  <a:cxn ang="0">
                    <a:pos x="79" y="1"/>
                  </a:cxn>
                  <a:cxn ang="0">
                    <a:pos x="78" y="0"/>
                  </a:cxn>
                  <a:cxn ang="0">
                    <a:pos x="76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72" y="3"/>
                  </a:cxn>
                  <a:cxn ang="0">
                    <a:pos x="72" y="4"/>
                  </a:cxn>
                  <a:cxn ang="0">
                    <a:pos x="72" y="4"/>
                  </a:cxn>
                </a:cxnLst>
                <a:rect l="0" t="0" r="r" b="b"/>
                <a:pathLst>
                  <a:path w="81" h="304">
                    <a:moveTo>
                      <a:pt x="72" y="4"/>
                    </a:moveTo>
                    <a:lnTo>
                      <a:pt x="72" y="4"/>
                    </a:lnTo>
                    <a:lnTo>
                      <a:pt x="70" y="24"/>
                    </a:lnTo>
                    <a:lnTo>
                      <a:pt x="68" y="44"/>
                    </a:lnTo>
                    <a:lnTo>
                      <a:pt x="65" y="63"/>
                    </a:lnTo>
                    <a:lnTo>
                      <a:pt x="61" y="82"/>
                    </a:lnTo>
                    <a:lnTo>
                      <a:pt x="54" y="120"/>
                    </a:lnTo>
                    <a:lnTo>
                      <a:pt x="47" y="158"/>
                    </a:lnTo>
                    <a:lnTo>
                      <a:pt x="47" y="158"/>
                    </a:lnTo>
                    <a:lnTo>
                      <a:pt x="43" y="177"/>
                    </a:lnTo>
                    <a:lnTo>
                      <a:pt x="36" y="195"/>
                    </a:lnTo>
                    <a:lnTo>
                      <a:pt x="24" y="230"/>
                    </a:lnTo>
                    <a:lnTo>
                      <a:pt x="24" y="230"/>
                    </a:lnTo>
                    <a:lnTo>
                      <a:pt x="20" y="246"/>
                    </a:lnTo>
                    <a:lnTo>
                      <a:pt x="16" y="264"/>
                    </a:lnTo>
                    <a:lnTo>
                      <a:pt x="14" y="272"/>
                    </a:lnTo>
                    <a:lnTo>
                      <a:pt x="11" y="280"/>
                    </a:lnTo>
                    <a:lnTo>
                      <a:pt x="6" y="289"/>
                    </a:lnTo>
                    <a:lnTo>
                      <a:pt x="1" y="296"/>
                    </a:lnTo>
                    <a:lnTo>
                      <a:pt x="1" y="296"/>
                    </a:lnTo>
                    <a:lnTo>
                      <a:pt x="0" y="298"/>
                    </a:lnTo>
                    <a:lnTo>
                      <a:pt x="0" y="299"/>
                    </a:lnTo>
                    <a:lnTo>
                      <a:pt x="2" y="302"/>
                    </a:lnTo>
                    <a:lnTo>
                      <a:pt x="3" y="303"/>
                    </a:lnTo>
                    <a:lnTo>
                      <a:pt x="4" y="304"/>
                    </a:lnTo>
                    <a:lnTo>
                      <a:pt x="6" y="303"/>
                    </a:lnTo>
                    <a:lnTo>
                      <a:pt x="9" y="302"/>
                    </a:lnTo>
                    <a:lnTo>
                      <a:pt x="9" y="302"/>
                    </a:lnTo>
                    <a:lnTo>
                      <a:pt x="13" y="297"/>
                    </a:lnTo>
                    <a:lnTo>
                      <a:pt x="16" y="291"/>
                    </a:lnTo>
                    <a:lnTo>
                      <a:pt x="21" y="279"/>
                    </a:lnTo>
                    <a:lnTo>
                      <a:pt x="24" y="267"/>
                    </a:lnTo>
                    <a:lnTo>
                      <a:pt x="27" y="253"/>
                    </a:lnTo>
                    <a:lnTo>
                      <a:pt x="27" y="253"/>
                    </a:lnTo>
                    <a:lnTo>
                      <a:pt x="32" y="232"/>
                    </a:lnTo>
                    <a:lnTo>
                      <a:pt x="39" y="211"/>
                    </a:lnTo>
                    <a:lnTo>
                      <a:pt x="48" y="190"/>
                    </a:lnTo>
                    <a:lnTo>
                      <a:pt x="54" y="170"/>
                    </a:lnTo>
                    <a:lnTo>
                      <a:pt x="54" y="170"/>
                    </a:lnTo>
                    <a:lnTo>
                      <a:pt x="63" y="129"/>
                    </a:lnTo>
                    <a:lnTo>
                      <a:pt x="72" y="88"/>
                    </a:lnTo>
                    <a:lnTo>
                      <a:pt x="76" y="67"/>
                    </a:lnTo>
                    <a:lnTo>
                      <a:pt x="78" y="47"/>
                    </a:lnTo>
                    <a:lnTo>
                      <a:pt x="80" y="25"/>
                    </a:lnTo>
                    <a:lnTo>
                      <a:pt x="81" y="4"/>
                    </a:lnTo>
                    <a:lnTo>
                      <a:pt x="81" y="4"/>
                    </a:lnTo>
                    <a:lnTo>
                      <a:pt x="80" y="3"/>
                    </a:lnTo>
                    <a:lnTo>
                      <a:pt x="79" y="1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75" y="0"/>
                    </a:lnTo>
                    <a:lnTo>
                      <a:pt x="73" y="1"/>
                    </a:lnTo>
                    <a:lnTo>
                      <a:pt x="72" y="3"/>
                    </a:lnTo>
                    <a:lnTo>
                      <a:pt x="72" y="4"/>
                    </a:lnTo>
                    <a:lnTo>
                      <a:pt x="7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83" name="Freeform 736"/>
              <p:cNvSpPr/>
              <p:nvPr/>
            </p:nvSpPr>
            <p:spPr bwMode="auto">
              <a:xfrm>
                <a:off x="5845176" y="4311650"/>
                <a:ext cx="38100" cy="122238"/>
              </a:xfrm>
              <a:custGeom>
                <a:avLst/>
                <a:gdLst/>
                <a:ahLst/>
                <a:cxnLst>
                  <a:cxn ang="0">
                    <a:pos x="62" y="4"/>
                  </a:cxn>
                  <a:cxn ang="0">
                    <a:pos x="62" y="4"/>
                  </a:cxn>
                  <a:cxn ang="0">
                    <a:pos x="59" y="36"/>
                  </a:cxn>
                  <a:cxn ang="0">
                    <a:pos x="55" y="69"/>
                  </a:cxn>
                  <a:cxn ang="0">
                    <a:pos x="53" y="86"/>
                  </a:cxn>
                  <a:cxn ang="0">
                    <a:pos x="50" y="101"/>
                  </a:cxn>
                  <a:cxn ang="0">
                    <a:pos x="47" y="117"/>
                  </a:cxn>
                  <a:cxn ang="0">
                    <a:pos x="42" y="132"/>
                  </a:cxn>
                  <a:cxn ang="0">
                    <a:pos x="42" y="132"/>
                  </a:cxn>
                  <a:cxn ang="0">
                    <a:pos x="36" y="145"/>
                  </a:cxn>
                  <a:cxn ang="0">
                    <a:pos x="30" y="159"/>
                  </a:cxn>
                  <a:cxn ang="0">
                    <a:pos x="17" y="185"/>
                  </a:cxn>
                  <a:cxn ang="0">
                    <a:pos x="17" y="185"/>
                  </a:cxn>
                  <a:cxn ang="0">
                    <a:pos x="16" y="189"/>
                  </a:cxn>
                  <a:cxn ang="0">
                    <a:pos x="15" y="194"/>
                  </a:cxn>
                  <a:cxn ang="0">
                    <a:pos x="13" y="206"/>
                  </a:cxn>
                  <a:cxn ang="0">
                    <a:pos x="12" y="212"/>
                  </a:cxn>
                  <a:cxn ang="0">
                    <a:pos x="10" y="217"/>
                  </a:cxn>
                  <a:cxn ang="0">
                    <a:pos x="7" y="221"/>
                  </a:cxn>
                  <a:cxn ang="0">
                    <a:pos x="4" y="223"/>
                  </a:cxn>
                  <a:cxn ang="0">
                    <a:pos x="4" y="223"/>
                  </a:cxn>
                  <a:cxn ang="0">
                    <a:pos x="2" y="224"/>
                  </a:cxn>
                  <a:cxn ang="0">
                    <a:pos x="1" y="225"/>
                  </a:cxn>
                  <a:cxn ang="0">
                    <a:pos x="0" y="227"/>
                  </a:cxn>
                  <a:cxn ang="0">
                    <a:pos x="1" y="228"/>
                  </a:cxn>
                  <a:cxn ang="0">
                    <a:pos x="1" y="230"/>
                  </a:cxn>
                  <a:cxn ang="0">
                    <a:pos x="2" y="231"/>
                  </a:cxn>
                  <a:cxn ang="0">
                    <a:pos x="4" y="232"/>
                  </a:cxn>
                  <a:cxn ang="0">
                    <a:pos x="6" y="232"/>
                  </a:cxn>
                  <a:cxn ang="0">
                    <a:pos x="6" y="232"/>
                  </a:cxn>
                  <a:cxn ang="0">
                    <a:pos x="9" y="230"/>
                  </a:cxn>
                  <a:cxn ang="0">
                    <a:pos x="12" y="229"/>
                  </a:cxn>
                  <a:cxn ang="0">
                    <a:pos x="15" y="225"/>
                  </a:cxn>
                  <a:cxn ang="0">
                    <a:pos x="18" y="219"/>
                  </a:cxn>
                  <a:cxn ang="0">
                    <a:pos x="20" y="213"/>
                  </a:cxn>
                  <a:cxn ang="0">
                    <a:pos x="20" y="213"/>
                  </a:cxn>
                  <a:cxn ang="0">
                    <a:pos x="22" y="205"/>
                  </a:cxn>
                  <a:cxn ang="0">
                    <a:pos x="24" y="198"/>
                  </a:cxn>
                  <a:cxn ang="0">
                    <a:pos x="25" y="191"/>
                  </a:cxn>
                  <a:cxn ang="0">
                    <a:pos x="29" y="184"/>
                  </a:cxn>
                  <a:cxn ang="0">
                    <a:pos x="29" y="184"/>
                  </a:cxn>
                  <a:cxn ang="0">
                    <a:pos x="44" y="150"/>
                  </a:cxn>
                  <a:cxn ang="0">
                    <a:pos x="44" y="150"/>
                  </a:cxn>
                  <a:cxn ang="0">
                    <a:pos x="51" y="133"/>
                  </a:cxn>
                  <a:cxn ang="0">
                    <a:pos x="56" y="116"/>
                  </a:cxn>
                  <a:cxn ang="0">
                    <a:pos x="61" y="97"/>
                  </a:cxn>
                  <a:cxn ang="0">
                    <a:pos x="63" y="78"/>
                  </a:cxn>
                  <a:cxn ang="0">
                    <a:pos x="67" y="41"/>
                  </a:cxn>
                  <a:cxn ang="0">
                    <a:pos x="71" y="4"/>
                  </a:cxn>
                  <a:cxn ang="0">
                    <a:pos x="71" y="4"/>
                  </a:cxn>
                  <a:cxn ang="0">
                    <a:pos x="71" y="2"/>
                  </a:cxn>
                  <a:cxn ang="0">
                    <a:pos x="70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4" y="1"/>
                  </a:cxn>
                  <a:cxn ang="0">
                    <a:pos x="63" y="2"/>
                  </a:cxn>
                  <a:cxn ang="0">
                    <a:pos x="62" y="4"/>
                  </a:cxn>
                  <a:cxn ang="0">
                    <a:pos x="62" y="4"/>
                  </a:cxn>
                </a:cxnLst>
                <a:rect l="0" t="0" r="r" b="b"/>
                <a:pathLst>
                  <a:path w="71" h="232">
                    <a:moveTo>
                      <a:pt x="62" y="4"/>
                    </a:moveTo>
                    <a:lnTo>
                      <a:pt x="62" y="4"/>
                    </a:lnTo>
                    <a:lnTo>
                      <a:pt x="59" y="36"/>
                    </a:lnTo>
                    <a:lnTo>
                      <a:pt x="55" y="69"/>
                    </a:lnTo>
                    <a:lnTo>
                      <a:pt x="53" y="86"/>
                    </a:lnTo>
                    <a:lnTo>
                      <a:pt x="50" y="101"/>
                    </a:lnTo>
                    <a:lnTo>
                      <a:pt x="47" y="117"/>
                    </a:lnTo>
                    <a:lnTo>
                      <a:pt x="42" y="132"/>
                    </a:lnTo>
                    <a:lnTo>
                      <a:pt x="42" y="132"/>
                    </a:lnTo>
                    <a:lnTo>
                      <a:pt x="36" y="145"/>
                    </a:lnTo>
                    <a:lnTo>
                      <a:pt x="30" y="159"/>
                    </a:lnTo>
                    <a:lnTo>
                      <a:pt x="17" y="185"/>
                    </a:lnTo>
                    <a:lnTo>
                      <a:pt x="17" y="185"/>
                    </a:lnTo>
                    <a:lnTo>
                      <a:pt x="16" y="189"/>
                    </a:lnTo>
                    <a:lnTo>
                      <a:pt x="15" y="194"/>
                    </a:lnTo>
                    <a:lnTo>
                      <a:pt x="13" y="206"/>
                    </a:lnTo>
                    <a:lnTo>
                      <a:pt x="12" y="212"/>
                    </a:lnTo>
                    <a:lnTo>
                      <a:pt x="10" y="217"/>
                    </a:lnTo>
                    <a:lnTo>
                      <a:pt x="7" y="221"/>
                    </a:lnTo>
                    <a:lnTo>
                      <a:pt x="4" y="223"/>
                    </a:lnTo>
                    <a:lnTo>
                      <a:pt x="4" y="223"/>
                    </a:lnTo>
                    <a:lnTo>
                      <a:pt x="2" y="224"/>
                    </a:lnTo>
                    <a:lnTo>
                      <a:pt x="1" y="225"/>
                    </a:lnTo>
                    <a:lnTo>
                      <a:pt x="0" y="227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2" y="231"/>
                    </a:lnTo>
                    <a:lnTo>
                      <a:pt x="4" y="232"/>
                    </a:lnTo>
                    <a:lnTo>
                      <a:pt x="6" y="232"/>
                    </a:lnTo>
                    <a:lnTo>
                      <a:pt x="6" y="232"/>
                    </a:lnTo>
                    <a:lnTo>
                      <a:pt x="9" y="230"/>
                    </a:lnTo>
                    <a:lnTo>
                      <a:pt x="12" y="229"/>
                    </a:lnTo>
                    <a:lnTo>
                      <a:pt x="15" y="225"/>
                    </a:lnTo>
                    <a:lnTo>
                      <a:pt x="18" y="219"/>
                    </a:lnTo>
                    <a:lnTo>
                      <a:pt x="20" y="213"/>
                    </a:lnTo>
                    <a:lnTo>
                      <a:pt x="20" y="213"/>
                    </a:lnTo>
                    <a:lnTo>
                      <a:pt x="22" y="205"/>
                    </a:lnTo>
                    <a:lnTo>
                      <a:pt x="24" y="198"/>
                    </a:lnTo>
                    <a:lnTo>
                      <a:pt x="25" y="191"/>
                    </a:lnTo>
                    <a:lnTo>
                      <a:pt x="29" y="184"/>
                    </a:lnTo>
                    <a:lnTo>
                      <a:pt x="29" y="184"/>
                    </a:lnTo>
                    <a:lnTo>
                      <a:pt x="44" y="150"/>
                    </a:lnTo>
                    <a:lnTo>
                      <a:pt x="44" y="150"/>
                    </a:lnTo>
                    <a:lnTo>
                      <a:pt x="51" y="133"/>
                    </a:lnTo>
                    <a:lnTo>
                      <a:pt x="56" y="116"/>
                    </a:lnTo>
                    <a:lnTo>
                      <a:pt x="61" y="97"/>
                    </a:lnTo>
                    <a:lnTo>
                      <a:pt x="63" y="78"/>
                    </a:lnTo>
                    <a:lnTo>
                      <a:pt x="67" y="41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70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4" y="1"/>
                    </a:lnTo>
                    <a:lnTo>
                      <a:pt x="63" y="2"/>
                    </a:lnTo>
                    <a:lnTo>
                      <a:pt x="62" y="4"/>
                    </a:lnTo>
                    <a:lnTo>
                      <a:pt x="6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84" name="Freeform 737"/>
              <p:cNvSpPr>
                <a:spLocks noEditPoints="1"/>
              </p:cNvSpPr>
              <p:nvPr/>
            </p:nvSpPr>
            <p:spPr bwMode="auto">
              <a:xfrm>
                <a:off x="5284788" y="4124325"/>
                <a:ext cx="636588" cy="654050"/>
              </a:xfrm>
              <a:custGeom>
                <a:avLst/>
                <a:gdLst/>
                <a:ahLst/>
                <a:cxnLst>
                  <a:cxn ang="0">
                    <a:pos x="758" y="1226"/>
                  </a:cxn>
                  <a:cxn ang="0">
                    <a:pos x="680" y="1170"/>
                  </a:cxn>
                  <a:cxn ang="0">
                    <a:pos x="470" y="963"/>
                  </a:cxn>
                  <a:cxn ang="0">
                    <a:pos x="211" y="691"/>
                  </a:cxn>
                  <a:cxn ang="0">
                    <a:pos x="48" y="528"/>
                  </a:cxn>
                  <a:cxn ang="0">
                    <a:pos x="0" y="453"/>
                  </a:cxn>
                  <a:cxn ang="0">
                    <a:pos x="29" y="394"/>
                  </a:cxn>
                  <a:cxn ang="0">
                    <a:pos x="72" y="374"/>
                  </a:cxn>
                  <a:cxn ang="0">
                    <a:pos x="164" y="413"/>
                  </a:cxn>
                  <a:cxn ang="0">
                    <a:pos x="255" y="461"/>
                  </a:cxn>
                  <a:cxn ang="0">
                    <a:pos x="308" y="497"/>
                  </a:cxn>
                  <a:cxn ang="0">
                    <a:pos x="631" y="168"/>
                  </a:cxn>
                  <a:cxn ang="0">
                    <a:pos x="619" y="78"/>
                  </a:cxn>
                  <a:cxn ang="0">
                    <a:pos x="679" y="7"/>
                  </a:cxn>
                  <a:cxn ang="0">
                    <a:pos x="745" y="4"/>
                  </a:cxn>
                  <a:cxn ang="0">
                    <a:pos x="863" y="85"/>
                  </a:cxn>
                  <a:cxn ang="0">
                    <a:pos x="1020" y="246"/>
                  </a:cxn>
                  <a:cxn ang="0">
                    <a:pos x="1174" y="417"/>
                  </a:cxn>
                  <a:cxn ang="0">
                    <a:pos x="1203" y="504"/>
                  </a:cxn>
                  <a:cxn ang="0">
                    <a:pos x="1174" y="569"/>
                  </a:cxn>
                  <a:cxn ang="0">
                    <a:pos x="1108" y="602"/>
                  </a:cxn>
                  <a:cxn ang="0">
                    <a:pos x="1042" y="592"/>
                  </a:cxn>
                  <a:cxn ang="0">
                    <a:pos x="836" y="812"/>
                  </a:cxn>
                  <a:cxn ang="0">
                    <a:pos x="742" y="946"/>
                  </a:cxn>
                  <a:cxn ang="0">
                    <a:pos x="805" y="1026"/>
                  </a:cxn>
                  <a:cxn ang="0">
                    <a:pos x="848" y="1140"/>
                  </a:cxn>
                  <a:cxn ang="0">
                    <a:pos x="846" y="1212"/>
                  </a:cxn>
                  <a:cxn ang="0">
                    <a:pos x="807" y="1236"/>
                  </a:cxn>
                  <a:cxn ang="0">
                    <a:pos x="55" y="431"/>
                  </a:cxn>
                  <a:cxn ang="0">
                    <a:pos x="48" y="453"/>
                  </a:cxn>
                  <a:cxn ang="0">
                    <a:pos x="200" y="613"/>
                  </a:cxn>
                  <a:cxn ang="0">
                    <a:pos x="478" y="907"/>
                  </a:cxn>
                  <a:cxn ang="0">
                    <a:pos x="666" y="1093"/>
                  </a:cxn>
                  <a:cxn ang="0">
                    <a:pos x="780" y="1186"/>
                  </a:cxn>
                  <a:cxn ang="0">
                    <a:pos x="805" y="1181"/>
                  </a:cxn>
                  <a:cxn ang="0">
                    <a:pos x="795" y="1129"/>
                  </a:cxn>
                  <a:cxn ang="0">
                    <a:pos x="725" y="996"/>
                  </a:cxn>
                  <a:cxn ang="0">
                    <a:pos x="690" y="931"/>
                  </a:cxn>
                  <a:cxn ang="0">
                    <a:pos x="687" y="904"/>
                  </a:cxn>
                  <a:cxn ang="0">
                    <a:pos x="816" y="768"/>
                  </a:cxn>
                  <a:cxn ang="0">
                    <a:pos x="1010" y="557"/>
                  </a:cxn>
                  <a:cxn ang="0">
                    <a:pos x="1025" y="536"/>
                  </a:cxn>
                  <a:cxn ang="0">
                    <a:pos x="1050" y="540"/>
                  </a:cxn>
                  <a:cxn ang="0">
                    <a:pos x="1110" y="559"/>
                  </a:cxn>
                  <a:cxn ang="0">
                    <a:pos x="1143" y="535"/>
                  </a:cxn>
                  <a:cxn ang="0">
                    <a:pos x="1158" y="486"/>
                  </a:cxn>
                  <a:cxn ang="0">
                    <a:pos x="1111" y="411"/>
                  </a:cxn>
                  <a:cxn ang="0">
                    <a:pos x="996" y="286"/>
                  </a:cxn>
                  <a:cxn ang="0">
                    <a:pos x="822" y="108"/>
                  </a:cxn>
                  <a:cxn ang="0">
                    <a:pos x="747" y="50"/>
                  </a:cxn>
                  <a:cxn ang="0">
                    <a:pos x="688" y="57"/>
                  </a:cxn>
                  <a:cxn ang="0">
                    <a:pos x="658" y="111"/>
                  </a:cxn>
                  <a:cxn ang="0">
                    <a:pos x="679" y="159"/>
                  </a:cxn>
                  <a:cxn ang="0">
                    <a:pos x="674" y="184"/>
                  </a:cxn>
                  <a:cxn ang="0">
                    <a:pos x="425" y="444"/>
                  </a:cxn>
                  <a:cxn ang="0">
                    <a:pos x="324" y="533"/>
                  </a:cxn>
                  <a:cxn ang="0">
                    <a:pos x="301" y="542"/>
                  </a:cxn>
                  <a:cxn ang="0">
                    <a:pos x="235" y="502"/>
                  </a:cxn>
                  <a:cxn ang="0">
                    <a:pos x="170" y="470"/>
                  </a:cxn>
                  <a:cxn ang="0">
                    <a:pos x="116" y="434"/>
                  </a:cxn>
                </a:cxnLst>
                <a:rect l="0" t="0" r="r" b="b"/>
                <a:pathLst>
                  <a:path w="1204" h="1236">
                    <a:moveTo>
                      <a:pt x="799" y="1236"/>
                    </a:moveTo>
                    <a:lnTo>
                      <a:pt x="799" y="1236"/>
                    </a:lnTo>
                    <a:lnTo>
                      <a:pt x="792" y="1236"/>
                    </a:lnTo>
                    <a:lnTo>
                      <a:pt x="784" y="1235"/>
                    </a:lnTo>
                    <a:lnTo>
                      <a:pt x="777" y="1233"/>
                    </a:lnTo>
                    <a:lnTo>
                      <a:pt x="769" y="1231"/>
                    </a:lnTo>
                    <a:lnTo>
                      <a:pt x="769" y="1231"/>
                    </a:lnTo>
                    <a:lnTo>
                      <a:pt x="758" y="1226"/>
                    </a:lnTo>
                    <a:lnTo>
                      <a:pt x="747" y="1220"/>
                    </a:lnTo>
                    <a:lnTo>
                      <a:pt x="735" y="1214"/>
                    </a:lnTo>
                    <a:lnTo>
                      <a:pt x="724" y="1207"/>
                    </a:lnTo>
                    <a:lnTo>
                      <a:pt x="713" y="1199"/>
                    </a:lnTo>
                    <a:lnTo>
                      <a:pt x="701" y="1191"/>
                    </a:lnTo>
                    <a:lnTo>
                      <a:pt x="691" y="1180"/>
                    </a:lnTo>
                    <a:lnTo>
                      <a:pt x="680" y="1170"/>
                    </a:lnTo>
                    <a:lnTo>
                      <a:pt x="680" y="1170"/>
                    </a:lnTo>
                    <a:lnTo>
                      <a:pt x="656" y="1147"/>
                    </a:lnTo>
                    <a:lnTo>
                      <a:pt x="631" y="1124"/>
                    </a:lnTo>
                    <a:lnTo>
                      <a:pt x="631" y="1124"/>
                    </a:lnTo>
                    <a:lnTo>
                      <a:pt x="606" y="1103"/>
                    </a:lnTo>
                    <a:lnTo>
                      <a:pt x="582" y="1080"/>
                    </a:lnTo>
                    <a:lnTo>
                      <a:pt x="582" y="1080"/>
                    </a:lnTo>
                    <a:lnTo>
                      <a:pt x="526" y="1022"/>
                    </a:lnTo>
                    <a:lnTo>
                      <a:pt x="470" y="963"/>
                    </a:lnTo>
                    <a:lnTo>
                      <a:pt x="470" y="963"/>
                    </a:lnTo>
                    <a:lnTo>
                      <a:pt x="422" y="915"/>
                    </a:lnTo>
                    <a:lnTo>
                      <a:pt x="375" y="865"/>
                    </a:lnTo>
                    <a:lnTo>
                      <a:pt x="375" y="865"/>
                    </a:lnTo>
                    <a:lnTo>
                      <a:pt x="321" y="809"/>
                    </a:lnTo>
                    <a:lnTo>
                      <a:pt x="268" y="752"/>
                    </a:lnTo>
                    <a:lnTo>
                      <a:pt x="268" y="752"/>
                    </a:lnTo>
                    <a:lnTo>
                      <a:pt x="211" y="691"/>
                    </a:lnTo>
                    <a:lnTo>
                      <a:pt x="182" y="660"/>
                    </a:lnTo>
                    <a:lnTo>
                      <a:pt x="152" y="629"/>
                    </a:lnTo>
                    <a:lnTo>
                      <a:pt x="152" y="629"/>
                    </a:lnTo>
                    <a:lnTo>
                      <a:pt x="108" y="587"/>
                    </a:lnTo>
                    <a:lnTo>
                      <a:pt x="108" y="587"/>
                    </a:lnTo>
                    <a:lnTo>
                      <a:pt x="77" y="558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33" y="511"/>
                    </a:lnTo>
                    <a:lnTo>
                      <a:pt x="26" y="503"/>
                    </a:lnTo>
                    <a:lnTo>
                      <a:pt x="18" y="493"/>
                    </a:lnTo>
                    <a:lnTo>
                      <a:pt x="12" y="483"/>
                    </a:lnTo>
                    <a:lnTo>
                      <a:pt x="7" y="474"/>
                    </a:lnTo>
                    <a:lnTo>
                      <a:pt x="3" y="463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48"/>
                    </a:lnTo>
                    <a:lnTo>
                      <a:pt x="0" y="443"/>
                    </a:lnTo>
                    <a:lnTo>
                      <a:pt x="1" y="437"/>
                    </a:lnTo>
                    <a:lnTo>
                      <a:pt x="2" y="432"/>
                    </a:lnTo>
                    <a:lnTo>
                      <a:pt x="6" y="422"/>
                    </a:lnTo>
                    <a:lnTo>
                      <a:pt x="13" y="412"/>
                    </a:lnTo>
                    <a:lnTo>
                      <a:pt x="21" y="402"/>
                    </a:lnTo>
                    <a:lnTo>
                      <a:pt x="29" y="394"/>
                    </a:lnTo>
                    <a:lnTo>
                      <a:pt x="38" y="387"/>
                    </a:lnTo>
                    <a:lnTo>
                      <a:pt x="47" y="382"/>
                    </a:lnTo>
                    <a:lnTo>
                      <a:pt x="47" y="382"/>
                    </a:lnTo>
                    <a:lnTo>
                      <a:pt x="53" y="379"/>
                    </a:lnTo>
                    <a:lnTo>
                      <a:pt x="59" y="377"/>
                    </a:lnTo>
                    <a:lnTo>
                      <a:pt x="65" y="376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83" y="376"/>
                    </a:lnTo>
                    <a:lnTo>
                      <a:pt x="95" y="378"/>
                    </a:lnTo>
                    <a:lnTo>
                      <a:pt x="106" y="382"/>
                    </a:lnTo>
                    <a:lnTo>
                      <a:pt x="120" y="387"/>
                    </a:lnTo>
                    <a:lnTo>
                      <a:pt x="120" y="387"/>
                    </a:lnTo>
                    <a:lnTo>
                      <a:pt x="131" y="392"/>
                    </a:lnTo>
                    <a:lnTo>
                      <a:pt x="142" y="399"/>
                    </a:lnTo>
                    <a:lnTo>
                      <a:pt x="164" y="413"/>
                    </a:lnTo>
                    <a:lnTo>
                      <a:pt x="164" y="413"/>
                    </a:lnTo>
                    <a:lnTo>
                      <a:pt x="191" y="429"/>
                    </a:lnTo>
                    <a:lnTo>
                      <a:pt x="205" y="436"/>
                    </a:lnTo>
                    <a:lnTo>
                      <a:pt x="219" y="443"/>
                    </a:lnTo>
                    <a:lnTo>
                      <a:pt x="219" y="443"/>
                    </a:lnTo>
                    <a:lnTo>
                      <a:pt x="228" y="447"/>
                    </a:lnTo>
                    <a:lnTo>
                      <a:pt x="237" y="451"/>
                    </a:lnTo>
                    <a:lnTo>
                      <a:pt x="255" y="461"/>
                    </a:lnTo>
                    <a:lnTo>
                      <a:pt x="255" y="461"/>
                    </a:lnTo>
                    <a:lnTo>
                      <a:pt x="275" y="472"/>
                    </a:lnTo>
                    <a:lnTo>
                      <a:pt x="275" y="472"/>
                    </a:lnTo>
                    <a:lnTo>
                      <a:pt x="283" y="478"/>
                    </a:lnTo>
                    <a:lnTo>
                      <a:pt x="292" y="485"/>
                    </a:lnTo>
                    <a:lnTo>
                      <a:pt x="292" y="485"/>
                    </a:lnTo>
                    <a:lnTo>
                      <a:pt x="305" y="494"/>
                    </a:lnTo>
                    <a:lnTo>
                      <a:pt x="308" y="497"/>
                    </a:lnTo>
                    <a:lnTo>
                      <a:pt x="312" y="494"/>
                    </a:lnTo>
                    <a:lnTo>
                      <a:pt x="312" y="494"/>
                    </a:lnTo>
                    <a:lnTo>
                      <a:pt x="393" y="412"/>
                    </a:lnTo>
                    <a:lnTo>
                      <a:pt x="474" y="328"/>
                    </a:lnTo>
                    <a:lnTo>
                      <a:pt x="474" y="328"/>
                    </a:lnTo>
                    <a:lnTo>
                      <a:pt x="550" y="249"/>
                    </a:lnTo>
                    <a:lnTo>
                      <a:pt x="628" y="171"/>
                    </a:lnTo>
                    <a:lnTo>
                      <a:pt x="631" y="168"/>
                    </a:lnTo>
                    <a:lnTo>
                      <a:pt x="629" y="164"/>
                    </a:lnTo>
                    <a:lnTo>
                      <a:pt x="629" y="164"/>
                    </a:lnTo>
                    <a:lnTo>
                      <a:pt x="623" y="151"/>
                    </a:lnTo>
                    <a:lnTo>
                      <a:pt x="618" y="137"/>
                    </a:lnTo>
                    <a:lnTo>
                      <a:pt x="615" y="122"/>
                    </a:lnTo>
                    <a:lnTo>
                      <a:pt x="614" y="108"/>
                    </a:lnTo>
                    <a:lnTo>
                      <a:pt x="615" y="92"/>
                    </a:lnTo>
                    <a:lnTo>
                      <a:pt x="619" y="78"/>
                    </a:lnTo>
                    <a:lnTo>
                      <a:pt x="624" y="64"/>
                    </a:lnTo>
                    <a:lnTo>
                      <a:pt x="630" y="50"/>
                    </a:lnTo>
                    <a:lnTo>
                      <a:pt x="630" y="50"/>
                    </a:lnTo>
                    <a:lnTo>
                      <a:pt x="638" y="39"/>
                    </a:lnTo>
                    <a:lnTo>
                      <a:pt x="646" y="28"/>
                    </a:lnTo>
                    <a:lnTo>
                      <a:pt x="656" y="20"/>
                    </a:lnTo>
                    <a:lnTo>
                      <a:pt x="667" y="13"/>
                    </a:lnTo>
                    <a:lnTo>
                      <a:pt x="679" y="7"/>
                    </a:lnTo>
                    <a:lnTo>
                      <a:pt x="690" y="3"/>
                    </a:lnTo>
                    <a:lnTo>
                      <a:pt x="703" y="1"/>
                    </a:lnTo>
                    <a:lnTo>
                      <a:pt x="716" y="0"/>
                    </a:lnTo>
                    <a:lnTo>
                      <a:pt x="716" y="0"/>
                    </a:lnTo>
                    <a:lnTo>
                      <a:pt x="725" y="1"/>
                    </a:lnTo>
                    <a:lnTo>
                      <a:pt x="734" y="2"/>
                    </a:lnTo>
                    <a:lnTo>
                      <a:pt x="734" y="2"/>
                    </a:lnTo>
                    <a:lnTo>
                      <a:pt x="745" y="4"/>
                    </a:lnTo>
                    <a:lnTo>
                      <a:pt x="754" y="6"/>
                    </a:lnTo>
                    <a:lnTo>
                      <a:pt x="763" y="9"/>
                    </a:lnTo>
                    <a:lnTo>
                      <a:pt x="773" y="13"/>
                    </a:lnTo>
                    <a:lnTo>
                      <a:pt x="789" y="21"/>
                    </a:lnTo>
                    <a:lnTo>
                      <a:pt x="806" y="33"/>
                    </a:lnTo>
                    <a:lnTo>
                      <a:pt x="820" y="44"/>
                    </a:lnTo>
                    <a:lnTo>
                      <a:pt x="834" y="57"/>
                    </a:lnTo>
                    <a:lnTo>
                      <a:pt x="863" y="85"/>
                    </a:lnTo>
                    <a:lnTo>
                      <a:pt x="865" y="87"/>
                    </a:lnTo>
                    <a:lnTo>
                      <a:pt x="865" y="87"/>
                    </a:lnTo>
                    <a:lnTo>
                      <a:pt x="903" y="125"/>
                    </a:lnTo>
                    <a:lnTo>
                      <a:pt x="939" y="163"/>
                    </a:lnTo>
                    <a:lnTo>
                      <a:pt x="939" y="163"/>
                    </a:lnTo>
                    <a:lnTo>
                      <a:pt x="976" y="201"/>
                    </a:lnTo>
                    <a:lnTo>
                      <a:pt x="1013" y="239"/>
                    </a:lnTo>
                    <a:lnTo>
                      <a:pt x="1020" y="246"/>
                    </a:lnTo>
                    <a:lnTo>
                      <a:pt x="1020" y="246"/>
                    </a:lnTo>
                    <a:lnTo>
                      <a:pt x="1053" y="279"/>
                    </a:lnTo>
                    <a:lnTo>
                      <a:pt x="1085" y="313"/>
                    </a:lnTo>
                    <a:lnTo>
                      <a:pt x="1117" y="348"/>
                    </a:lnTo>
                    <a:lnTo>
                      <a:pt x="1147" y="383"/>
                    </a:lnTo>
                    <a:lnTo>
                      <a:pt x="1155" y="391"/>
                    </a:lnTo>
                    <a:lnTo>
                      <a:pt x="1155" y="391"/>
                    </a:lnTo>
                    <a:lnTo>
                      <a:pt x="1174" y="417"/>
                    </a:lnTo>
                    <a:lnTo>
                      <a:pt x="1184" y="429"/>
                    </a:lnTo>
                    <a:lnTo>
                      <a:pt x="1192" y="443"/>
                    </a:lnTo>
                    <a:lnTo>
                      <a:pt x="1198" y="457"/>
                    </a:lnTo>
                    <a:lnTo>
                      <a:pt x="1202" y="472"/>
                    </a:lnTo>
                    <a:lnTo>
                      <a:pt x="1203" y="479"/>
                    </a:lnTo>
                    <a:lnTo>
                      <a:pt x="1204" y="487"/>
                    </a:lnTo>
                    <a:lnTo>
                      <a:pt x="1203" y="495"/>
                    </a:lnTo>
                    <a:lnTo>
                      <a:pt x="1203" y="504"/>
                    </a:lnTo>
                    <a:lnTo>
                      <a:pt x="1203" y="504"/>
                    </a:lnTo>
                    <a:lnTo>
                      <a:pt x="1201" y="514"/>
                    </a:lnTo>
                    <a:lnTo>
                      <a:pt x="1198" y="524"/>
                    </a:lnTo>
                    <a:lnTo>
                      <a:pt x="1195" y="535"/>
                    </a:lnTo>
                    <a:lnTo>
                      <a:pt x="1191" y="544"/>
                    </a:lnTo>
                    <a:lnTo>
                      <a:pt x="1186" y="552"/>
                    </a:lnTo>
                    <a:lnTo>
                      <a:pt x="1181" y="560"/>
                    </a:lnTo>
                    <a:lnTo>
                      <a:pt x="1174" y="569"/>
                    </a:lnTo>
                    <a:lnTo>
                      <a:pt x="1167" y="575"/>
                    </a:lnTo>
                    <a:lnTo>
                      <a:pt x="1160" y="581"/>
                    </a:lnTo>
                    <a:lnTo>
                      <a:pt x="1153" y="586"/>
                    </a:lnTo>
                    <a:lnTo>
                      <a:pt x="1144" y="591"/>
                    </a:lnTo>
                    <a:lnTo>
                      <a:pt x="1136" y="596"/>
                    </a:lnTo>
                    <a:lnTo>
                      <a:pt x="1127" y="599"/>
                    </a:lnTo>
                    <a:lnTo>
                      <a:pt x="1117" y="601"/>
                    </a:lnTo>
                    <a:lnTo>
                      <a:pt x="1108" y="602"/>
                    </a:lnTo>
                    <a:lnTo>
                      <a:pt x="1098" y="603"/>
                    </a:lnTo>
                    <a:lnTo>
                      <a:pt x="1098" y="603"/>
                    </a:lnTo>
                    <a:lnTo>
                      <a:pt x="1085" y="602"/>
                    </a:lnTo>
                    <a:lnTo>
                      <a:pt x="1073" y="600"/>
                    </a:lnTo>
                    <a:lnTo>
                      <a:pt x="1061" y="596"/>
                    </a:lnTo>
                    <a:lnTo>
                      <a:pt x="1048" y="591"/>
                    </a:lnTo>
                    <a:lnTo>
                      <a:pt x="1045" y="589"/>
                    </a:lnTo>
                    <a:lnTo>
                      <a:pt x="1042" y="592"/>
                    </a:lnTo>
                    <a:lnTo>
                      <a:pt x="1042" y="592"/>
                    </a:lnTo>
                    <a:lnTo>
                      <a:pt x="993" y="644"/>
                    </a:lnTo>
                    <a:lnTo>
                      <a:pt x="944" y="697"/>
                    </a:lnTo>
                    <a:lnTo>
                      <a:pt x="944" y="697"/>
                    </a:lnTo>
                    <a:lnTo>
                      <a:pt x="890" y="755"/>
                    </a:lnTo>
                    <a:lnTo>
                      <a:pt x="863" y="784"/>
                    </a:lnTo>
                    <a:lnTo>
                      <a:pt x="836" y="812"/>
                    </a:lnTo>
                    <a:lnTo>
                      <a:pt x="836" y="812"/>
                    </a:lnTo>
                    <a:lnTo>
                      <a:pt x="806" y="842"/>
                    </a:lnTo>
                    <a:lnTo>
                      <a:pt x="778" y="873"/>
                    </a:lnTo>
                    <a:lnTo>
                      <a:pt x="778" y="873"/>
                    </a:lnTo>
                    <a:lnTo>
                      <a:pt x="731" y="923"/>
                    </a:lnTo>
                    <a:lnTo>
                      <a:pt x="728" y="926"/>
                    </a:lnTo>
                    <a:lnTo>
                      <a:pt x="730" y="930"/>
                    </a:lnTo>
                    <a:lnTo>
                      <a:pt x="730" y="930"/>
                    </a:lnTo>
                    <a:lnTo>
                      <a:pt x="742" y="946"/>
                    </a:lnTo>
                    <a:lnTo>
                      <a:pt x="742" y="946"/>
                    </a:lnTo>
                    <a:lnTo>
                      <a:pt x="754" y="962"/>
                    </a:lnTo>
                    <a:lnTo>
                      <a:pt x="767" y="979"/>
                    </a:lnTo>
                    <a:lnTo>
                      <a:pt x="771" y="983"/>
                    </a:lnTo>
                    <a:lnTo>
                      <a:pt x="771" y="983"/>
                    </a:lnTo>
                    <a:lnTo>
                      <a:pt x="790" y="1004"/>
                    </a:lnTo>
                    <a:lnTo>
                      <a:pt x="798" y="1015"/>
                    </a:lnTo>
                    <a:lnTo>
                      <a:pt x="805" y="1026"/>
                    </a:lnTo>
                    <a:lnTo>
                      <a:pt x="805" y="1026"/>
                    </a:lnTo>
                    <a:lnTo>
                      <a:pt x="811" y="1041"/>
                    </a:lnTo>
                    <a:lnTo>
                      <a:pt x="817" y="1056"/>
                    </a:lnTo>
                    <a:lnTo>
                      <a:pt x="828" y="1087"/>
                    </a:lnTo>
                    <a:lnTo>
                      <a:pt x="828" y="1087"/>
                    </a:lnTo>
                    <a:lnTo>
                      <a:pt x="838" y="1114"/>
                    </a:lnTo>
                    <a:lnTo>
                      <a:pt x="848" y="1140"/>
                    </a:lnTo>
                    <a:lnTo>
                      <a:pt x="848" y="1140"/>
                    </a:lnTo>
                    <a:lnTo>
                      <a:pt x="851" y="1150"/>
                    </a:lnTo>
                    <a:lnTo>
                      <a:pt x="854" y="1160"/>
                    </a:lnTo>
                    <a:lnTo>
                      <a:pt x="855" y="1169"/>
                    </a:lnTo>
                    <a:lnTo>
                      <a:pt x="856" y="1178"/>
                    </a:lnTo>
                    <a:lnTo>
                      <a:pt x="855" y="1187"/>
                    </a:lnTo>
                    <a:lnTo>
                      <a:pt x="853" y="1197"/>
                    </a:lnTo>
                    <a:lnTo>
                      <a:pt x="850" y="1204"/>
                    </a:lnTo>
                    <a:lnTo>
                      <a:pt x="846" y="1212"/>
                    </a:lnTo>
                    <a:lnTo>
                      <a:pt x="846" y="1212"/>
                    </a:lnTo>
                    <a:lnTo>
                      <a:pt x="842" y="1217"/>
                    </a:lnTo>
                    <a:lnTo>
                      <a:pt x="837" y="1223"/>
                    </a:lnTo>
                    <a:lnTo>
                      <a:pt x="831" y="1227"/>
                    </a:lnTo>
                    <a:lnTo>
                      <a:pt x="826" y="1230"/>
                    </a:lnTo>
                    <a:lnTo>
                      <a:pt x="820" y="1233"/>
                    </a:lnTo>
                    <a:lnTo>
                      <a:pt x="813" y="1235"/>
                    </a:lnTo>
                    <a:lnTo>
                      <a:pt x="807" y="1236"/>
                    </a:lnTo>
                    <a:lnTo>
                      <a:pt x="799" y="1236"/>
                    </a:lnTo>
                    <a:lnTo>
                      <a:pt x="799" y="1236"/>
                    </a:lnTo>
                    <a:close/>
                    <a:moveTo>
                      <a:pt x="86" y="424"/>
                    </a:moveTo>
                    <a:lnTo>
                      <a:pt x="86" y="424"/>
                    </a:lnTo>
                    <a:lnTo>
                      <a:pt x="76" y="424"/>
                    </a:lnTo>
                    <a:lnTo>
                      <a:pt x="65" y="427"/>
                    </a:lnTo>
                    <a:lnTo>
                      <a:pt x="60" y="429"/>
                    </a:lnTo>
                    <a:lnTo>
                      <a:pt x="55" y="431"/>
                    </a:lnTo>
                    <a:lnTo>
                      <a:pt x="50" y="434"/>
                    </a:lnTo>
                    <a:lnTo>
                      <a:pt x="47" y="439"/>
                    </a:lnTo>
                    <a:lnTo>
                      <a:pt x="47" y="439"/>
                    </a:lnTo>
                    <a:lnTo>
                      <a:pt x="46" y="442"/>
                    </a:lnTo>
                    <a:lnTo>
                      <a:pt x="45" y="446"/>
                    </a:lnTo>
                    <a:lnTo>
                      <a:pt x="46" y="449"/>
                    </a:lnTo>
                    <a:lnTo>
                      <a:pt x="48" y="453"/>
                    </a:lnTo>
                    <a:lnTo>
                      <a:pt x="48" y="453"/>
                    </a:lnTo>
                    <a:lnTo>
                      <a:pt x="60" y="471"/>
                    </a:lnTo>
                    <a:lnTo>
                      <a:pt x="73" y="487"/>
                    </a:lnTo>
                    <a:lnTo>
                      <a:pt x="88" y="503"/>
                    </a:lnTo>
                    <a:lnTo>
                      <a:pt x="104" y="519"/>
                    </a:lnTo>
                    <a:lnTo>
                      <a:pt x="104" y="519"/>
                    </a:lnTo>
                    <a:lnTo>
                      <a:pt x="129" y="542"/>
                    </a:lnTo>
                    <a:lnTo>
                      <a:pt x="153" y="566"/>
                    </a:lnTo>
                    <a:lnTo>
                      <a:pt x="200" y="613"/>
                    </a:lnTo>
                    <a:lnTo>
                      <a:pt x="247" y="662"/>
                    </a:lnTo>
                    <a:lnTo>
                      <a:pt x="291" y="710"/>
                    </a:lnTo>
                    <a:lnTo>
                      <a:pt x="291" y="710"/>
                    </a:lnTo>
                    <a:lnTo>
                      <a:pt x="349" y="772"/>
                    </a:lnTo>
                    <a:lnTo>
                      <a:pt x="407" y="833"/>
                    </a:lnTo>
                    <a:lnTo>
                      <a:pt x="407" y="833"/>
                    </a:lnTo>
                    <a:lnTo>
                      <a:pt x="443" y="870"/>
                    </a:lnTo>
                    <a:lnTo>
                      <a:pt x="478" y="907"/>
                    </a:lnTo>
                    <a:lnTo>
                      <a:pt x="478" y="907"/>
                    </a:lnTo>
                    <a:lnTo>
                      <a:pt x="518" y="950"/>
                    </a:lnTo>
                    <a:lnTo>
                      <a:pt x="560" y="992"/>
                    </a:lnTo>
                    <a:lnTo>
                      <a:pt x="560" y="992"/>
                    </a:lnTo>
                    <a:lnTo>
                      <a:pt x="595" y="1027"/>
                    </a:lnTo>
                    <a:lnTo>
                      <a:pt x="631" y="1060"/>
                    </a:lnTo>
                    <a:lnTo>
                      <a:pt x="631" y="1060"/>
                    </a:lnTo>
                    <a:lnTo>
                      <a:pt x="666" y="1093"/>
                    </a:lnTo>
                    <a:lnTo>
                      <a:pt x="701" y="1128"/>
                    </a:lnTo>
                    <a:lnTo>
                      <a:pt x="701" y="1128"/>
                    </a:lnTo>
                    <a:lnTo>
                      <a:pt x="717" y="1143"/>
                    </a:lnTo>
                    <a:lnTo>
                      <a:pt x="736" y="1161"/>
                    </a:lnTo>
                    <a:lnTo>
                      <a:pt x="748" y="1169"/>
                    </a:lnTo>
                    <a:lnTo>
                      <a:pt x="758" y="1176"/>
                    </a:lnTo>
                    <a:lnTo>
                      <a:pt x="769" y="1182"/>
                    </a:lnTo>
                    <a:lnTo>
                      <a:pt x="780" y="1186"/>
                    </a:lnTo>
                    <a:lnTo>
                      <a:pt x="780" y="1186"/>
                    </a:lnTo>
                    <a:lnTo>
                      <a:pt x="786" y="1187"/>
                    </a:lnTo>
                    <a:lnTo>
                      <a:pt x="791" y="1188"/>
                    </a:lnTo>
                    <a:lnTo>
                      <a:pt x="791" y="1188"/>
                    </a:lnTo>
                    <a:lnTo>
                      <a:pt x="796" y="1187"/>
                    </a:lnTo>
                    <a:lnTo>
                      <a:pt x="800" y="1186"/>
                    </a:lnTo>
                    <a:lnTo>
                      <a:pt x="802" y="1183"/>
                    </a:lnTo>
                    <a:lnTo>
                      <a:pt x="805" y="1181"/>
                    </a:lnTo>
                    <a:lnTo>
                      <a:pt x="805" y="1181"/>
                    </a:lnTo>
                    <a:lnTo>
                      <a:pt x="807" y="1177"/>
                    </a:lnTo>
                    <a:lnTo>
                      <a:pt x="808" y="1172"/>
                    </a:lnTo>
                    <a:lnTo>
                      <a:pt x="808" y="1166"/>
                    </a:lnTo>
                    <a:lnTo>
                      <a:pt x="807" y="1160"/>
                    </a:lnTo>
                    <a:lnTo>
                      <a:pt x="801" y="1145"/>
                    </a:lnTo>
                    <a:lnTo>
                      <a:pt x="795" y="1129"/>
                    </a:lnTo>
                    <a:lnTo>
                      <a:pt x="795" y="1129"/>
                    </a:lnTo>
                    <a:lnTo>
                      <a:pt x="791" y="1118"/>
                    </a:lnTo>
                    <a:lnTo>
                      <a:pt x="791" y="1118"/>
                    </a:lnTo>
                    <a:lnTo>
                      <a:pt x="783" y="1097"/>
                    </a:lnTo>
                    <a:lnTo>
                      <a:pt x="774" y="1076"/>
                    </a:lnTo>
                    <a:lnTo>
                      <a:pt x="763" y="1055"/>
                    </a:lnTo>
                    <a:lnTo>
                      <a:pt x="752" y="1036"/>
                    </a:lnTo>
                    <a:lnTo>
                      <a:pt x="738" y="1016"/>
                    </a:lnTo>
                    <a:lnTo>
                      <a:pt x="725" y="996"/>
                    </a:lnTo>
                    <a:lnTo>
                      <a:pt x="709" y="977"/>
                    </a:lnTo>
                    <a:lnTo>
                      <a:pt x="694" y="956"/>
                    </a:lnTo>
                    <a:lnTo>
                      <a:pt x="694" y="956"/>
                    </a:lnTo>
                    <a:lnTo>
                      <a:pt x="691" y="951"/>
                    </a:lnTo>
                    <a:lnTo>
                      <a:pt x="689" y="946"/>
                    </a:lnTo>
                    <a:lnTo>
                      <a:pt x="688" y="940"/>
                    </a:lnTo>
                    <a:lnTo>
                      <a:pt x="689" y="934"/>
                    </a:lnTo>
                    <a:lnTo>
                      <a:pt x="690" y="931"/>
                    </a:lnTo>
                    <a:lnTo>
                      <a:pt x="688" y="929"/>
                    </a:lnTo>
                    <a:lnTo>
                      <a:pt x="688" y="929"/>
                    </a:lnTo>
                    <a:lnTo>
                      <a:pt x="685" y="923"/>
                    </a:lnTo>
                    <a:lnTo>
                      <a:pt x="684" y="919"/>
                    </a:lnTo>
                    <a:lnTo>
                      <a:pt x="684" y="916"/>
                    </a:lnTo>
                    <a:lnTo>
                      <a:pt x="684" y="912"/>
                    </a:lnTo>
                    <a:lnTo>
                      <a:pt x="685" y="907"/>
                    </a:lnTo>
                    <a:lnTo>
                      <a:pt x="687" y="904"/>
                    </a:lnTo>
                    <a:lnTo>
                      <a:pt x="690" y="900"/>
                    </a:lnTo>
                    <a:lnTo>
                      <a:pt x="690" y="900"/>
                    </a:lnTo>
                    <a:lnTo>
                      <a:pt x="721" y="867"/>
                    </a:lnTo>
                    <a:lnTo>
                      <a:pt x="752" y="835"/>
                    </a:lnTo>
                    <a:lnTo>
                      <a:pt x="752" y="835"/>
                    </a:lnTo>
                    <a:lnTo>
                      <a:pt x="783" y="801"/>
                    </a:lnTo>
                    <a:lnTo>
                      <a:pt x="816" y="768"/>
                    </a:lnTo>
                    <a:lnTo>
                      <a:pt x="816" y="768"/>
                    </a:lnTo>
                    <a:lnTo>
                      <a:pt x="842" y="741"/>
                    </a:lnTo>
                    <a:lnTo>
                      <a:pt x="868" y="713"/>
                    </a:lnTo>
                    <a:lnTo>
                      <a:pt x="918" y="659"/>
                    </a:lnTo>
                    <a:lnTo>
                      <a:pt x="918" y="659"/>
                    </a:lnTo>
                    <a:lnTo>
                      <a:pt x="963" y="610"/>
                    </a:lnTo>
                    <a:lnTo>
                      <a:pt x="1008" y="562"/>
                    </a:lnTo>
                    <a:lnTo>
                      <a:pt x="1010" y="560"/>
                    </a:lnTo>
                    <a:lnTo>
                      <a:pt x="1010" y="557"/>
                    </a:lnTo>
                    <a:lnTo>
                      <a:pt x="1010" y="557"/>
                    </a:lnTo>
                    <a:lnTo>
                      <a:pt x="1010" y="554"/>
                    </a:lnTo>
                    <a:lnTo>
                      <a:pt x="1011" y="550"/>
                    </a:lnTo>
                    <a:lnTo>
                      <a:pt x="1013" y="546"/>
                    </a:lnTo>
                    <a:lnTo>
                      <a:pt x="1016" y="543"/>
                    </a:lnTo>
                    <a:lnTo>
                      <a:pt x="1016" y="543"/>
                    </a:lnTo>
                    <a:lnTo>
                      <a:pt x="1020" y="539"/>
                    </a:lnTo>
                    <a:lnTo>
                      <a:pt x="1025" y="536"/>
                    </a:lnTo>
                    <a:lnTo>
                      <a:pt x="1030" y="535"/>
                    </a:lnTo>
                    <a:lnTo>
                      <a:pt x="1035" y="534"/>
                    </a:lnTo>
                    <a:lnTo>
                      <a:pt x="1035" y="534"/>
                    </a:lnTo>
                    <a:lnTo>
                      <a:pt x="1039" y="535"/>
                    </a:lnTo>
                    <a:lnTo>
                      <a:pt x="1043" y="536"/>
                    </a:lnTo>
                    <a:lnTo>
                      <a:pt x="1046" y="537"/>
                    </a:lnTo>
                    <a:lnTo>
                      <a:pt x="1050" y="540"/>
                    </a:lnTo>
                    <a:lnTo>
                      <a:pt x="1050" y="540"/>
                    </a:lnTo>
                    <a:lnTo>
                      <a:pt x="1061" y="547"/>
                    </a:lnTo>
                    <a:lnTo>
                      <a:pt x="1074" y="554"/>
                    </a:lnTo>
                    <a:lnTo>
                      <a:pt x="1081" y="556"/>
                    </a:lnTo>
                    <a:lnTo>
                      <a:pt x="1089" y="558"/>
                    </a:lnTo>
                    <a:lnTo>
                      <a:pt x="1096" y="559"/>
                    </a:lnTo>
                    <a:lnTo>
                      <a:pt x="1103" y="560"/>
                    </a:lnTo>
                    <a:lnTo>
                      <a:pt x="1103" y="560"/>
                    </a:lnTo>
                    <a:lnTo>
                      <a:pt x="1110" y="559"/>
                    </a:lnTo>
                    <a:lnTo>
                      <a:pt x="1117" y="558"/>
                    </a:lnTo>
                    <a:lnTo>
                      <a:pt x="1117" y="558"/>
                    </a:lnTo>
                    <a:lnTo>
                      <a:pt x="1123" y="555"/>
                    </a:lnTo>
                    <a:lnTo>
                      <a:pt x="1128" y="551"/>
                    </a:lnTo>
                    <a:lnTo>
                      <a:pt x="1136" y="542"/>
                    </a:lnTo>
                    <a:lnTo>
                      <a:pt x="1136" y="542"/>
                    </a:lnTo>
                    <a:lnTo>
                      <a:pt x="1143" y="535"/>
                    </a:lnTo>
                    <a:lnTo>
                      <a:pt x="1143" y="535"/>
                    </a:lnTo>
                    <a:lnTo>
                      <a:pt x="1150" y="529"/>
                    </a:lnTo>
                    <a:lnTo>
                      <a:pt x="1154" y="523"/>
                    </a:lnTo>
                    <a:lnTo>
                      <a:pt x="1157" y="517"/>
                    </a:lnTo>
                    <a:lnTo>
                      <a:pt x="1159" y="511"/>
                    </a:lnTo>
                    <a:lnTo>
                      <a:pt x="1160" y="505"/>
                    </a:lnTo>
                    <a:lnTo>
                      <a:pt x="1160" y="498"/>
                    </a:lnTo>
                    <a:lnTo>
                      <a:pt x="1160" y="492"/>
                    </a:lnTo>
                    <a:lnTo>
                      <a:pt x="1158" y="486"/>
                    </a:lnTo>
                    <a:lnTo>
                      <a:pt x="1154" y="474"/>
                    </a:lnTo>
                    <a:lnTo>
                      <a:pt x="1147" y="462"/>
                    </a:lnTo>
                    <a:lnTo>
                      <a:pt x="1141" y="451"/>
                    </a:lnTo>
                    <a:lnTo>
                      <a:pt x="1134" y="441"/>
                    </a:lnTo>
                    <a:lnTo>
                      <a:pt x="1130" y="434"/>
                    </a:lnTo>
                    <a:lnTo>
                      <a:pt x="1130" y="434"/>
                    </a:lnTo>
                    <a:lnTo>
                      <a:pt x="1122" y="422"/>
                    </a:lnTo>
                    <a:lnTo>
                      <a:pt x="1111" y="411"/>
                    </a:lnTo>
                    <a:lnTo>
                      <a:pt x="1091" y="389"/>
                    </a:lnTo>
                    <a:lnTo>
                      <a:pt x="1091" y="389"/>
                    </a:lnTo>
                    <a:lnTo>
                      <a:pt x="1076" y="373"/>
                    </a:lnTo>
                    <a:lnTo>
                      <a:pt x="1063" y="357"/>
                    </a:lnTo>
                    <a:lnTo>
                      <a:pt x="1063" y="357"/>
                    </a:lnTo>
                    <a:lnTo>
                      <a:pt x="1046" y="338"/>
                    </a:lnTo>
                    <a:lnTo>
                      <a:pt x="1030" y="321"/>
                    </a:lnTo>
                    <a:lnTo>
                      <a:pt x="996" y="286"/>
                    </a:lnTo>
                    <a:lnTo>
                      <a:pt x="996" y="286"/>
                    </a:lnTo>
                    <a:lnTo>
                      <a:pt x="981" y="271"/>
                    </a:lnTo>
                    <a:lnTo>
                      <a:pt x="981" y="271"/>
                    </a:lnTo>
                    <a:lnTo>
                      <a:pt x="941" y="230"/>
                    </a:lnTo>
                    <a:lnTo>
                      <a:pt x="902" y="190"/>
                    </a:lnTo>
                    <a:lnTo>
                      <a:pt x="902" y="190"/>
                    </a:lnTo>
                    <a:lnTo>
                      <a:pt x="862" y="148"/>
                    </a:lnTo>
                    <a:lnTo>
                      <a:pt x="822" y="108"/>
                    </a:lnTo>
                    <a:lnTo>
                      <a:pt x="816" y="102"/>
                    </a:lnTo>
                    <a:lnTo>
                      <a:pt x="816" y="102"/>
                    </a:lnTo>
                    <a:lnTo>
                      <a:pt x="799" y="85"/>
                    </a:lnTo>
                    <a:lnTo>
                      <a:pt x="789" y="76"/>
                    </a:lnTo>
                    <a:lnTo>
                      <a:pt x="780" y="69"/>
                    </a:lnTo>
                    <a:lnTo>
                      <a:pt x="769" y="62"/>
                    </a:lnTo>
                    <a:lnTo>
                      <a:pt x="758" y="55"/>
                    </a:lnTo>
                    <a:lnTo>
                      <a:pt x="747" y="50"/>
                    </a:lnTo>
                    <a:lnTo>
                      <a:pt x="734" y="47"/>
                    </a:lnTo>
                    <a:lnTo>
                      <a:pt x="734" y="47"/>
                    </a:lnTo>
                    <a:lnTo>
                      <a:pt x="724" y="46"/>
                    </a:lnTo>
                    <a:lnTo>
                      <a:pt x="724" y="46"/>
                    </a:lnTo>
                    <a:lnTo>
                      <a:pt x="714" y="47"/>
                    </a:lnTo>
                    <a:lnTo>
                      <a:pt x="704" y="49"/>
                    </a:lnTo>
                    <a:lnTo>
                      <a:pt x="696" y="52"/>
                    </a:lnTo>
                    <a:lnTo>
                      <a:pt x="688" y="57"/>
                    </a:lnTo>
                    <a:lnTo>
                      <a:pt x="680" y="63"/>
                    </a:lnTo>
                    <a:lnTo>
                      <a:pt x="673" y="70"/>
                    </a:lnTo>
                    <a:lnTo>
                      <a:pt x="667" y="77"/>
                    </a:lnTo>
                    <a:lnTo>
                      <a:pt x="663" y="85"/>
                    </a:lnTo>
                    <a:lnTo>
                      <a:pt x="663" y="85"/>
                    </a:lnTo>
                    <a:lnTo>
                      <a:pt x="660" y="94"/>
                    </a:lnTo>
                    <a:lnTo>
                      <a:pt x="658" y="102"/>
                    </a:lnTo>
                    <a:lnTo>
                      <a:pt x="658" y="111"/>
                    </a:lnTo>
                    <a:lnTo>
                      <a:pt x="659" y="119"/>
                    </a:lnTo>
                    <a:lnTo>
                      <a:pt x="661" y="128"/>
                    </a:lnTo>
                    <a:lnTo>
                      <a:pt x="664" y="135"/>
                    </a:lnTo>
                    <a:lnTo>
                      <a:pt x="668" y="143"/>
                    </a:lnTo>
                    <a:lnTo>
                      <a:pt x="673" y="150"/>
                    </a:lnTo>
                    <a:lnTo>
                      <a:pt x="673" y="150"/>
                    </a:lnTo>
                    <a:lnTo>
                      <a:pt x="677" y="154"/>
                    </a:lnTo>
                    <a:lnTo>
                      <a:pt x="679" y="159"/>
                    </a:lnTo>
                    <a:lnTo>
                      <a:pt x="680" y="164"/>
                    </a:lnTo>
                    <a:lnTo>
                      <a:pt x="680" y="167"/>
                    </a:lnTo>
                    <a:lnTo>
                      <a:pt x="679" y="174"/>
                    </a:lnTo>
                    <a:lnTo>
                      <a:pt x="675" y="178"/>
                    </a:lnTo>
                    <a:lnTo>
                      <a:pt x="675" y="179"/>
                    </a:lnTo>
                    <a:lnTo>
                      <a:pt x="675" y="181"/>
                    </a:lnTo>
                    <a:lnTo>
                      <a:pt x="675" y="181"/>
                    </a:lnTo>
                    <a:lnTo>
                      <a:pt x="674" y="184"/>
                    </a:lnTo>
                    <a:lnTo>
                      <a:pt x="673" y="189"/>
                    </a:lnTo>
                    <a:lnTo>
                      <a:pt x="671" y="192"/>
                    </a:lnTo>
                    <a:lnTo>
                      <a:pt x="668" y="195"/>
                    </a:lnTo>
                    <a:lnTo>
                      <a:pt x="668" y="195"/>
                    </a:lnTo>
                    <a:lnTo>
                      <a:pt x="587" y="277"/>
                    </a:lnTo>
                    <a:lnTo>
                      <a:pt x="506" y="361"/>
                    </a:lnTo>
                    <a:lnTo>
                      <a:pt x="506" y="361"/>
                    </a:lnTo>
                    <a:lnTo>
                      <a:pt x="425" y="444"/>
                    </a:lnTo>
                    <a:lnTo>
                      <a:pt x="343" y="526"/>
                    </a:lnTo>
                    <a:lnTo>
                      <a:pt x="343" y="526"/>
                    </a:lnTo>
                    <a:lnTo>
                      <a:pt x="340" y="529"/>
                    </a:lnTo>
                    <a:lnTo>
                      <a:pt x="337" y="531"/>
                    </a:lnTo>
                    <a:lnTo>
                      <a:pt x="332" y="533"/>
                    </a:lnTo>
                    <a:lnTo>
                      <a:pt x="328" y="534"/>
                    </a:lnTo>
                    <a:lnTo>
                      <a:pt x="328" y="534"/>
                    </a:lnTo>
                    <a:lnTo>
                      <a:pt x="324" y="533"/>
                    </a:lnTo>
                    <a:lnTo>
                      <a:pt x="321" y="533"/>
                    </a:lnTo>
                    <a:lnTo>
                      <a:pt x="319" y="535"/>
                    </a:lnTo>
                    <a:lnTo>
                      <a:pt x="319" y="535"/>
                    </a:lnTo>
                    <a:lnTo>
                      <a:pt x="315" y="538"/>
                    </a:lnTo>
                    <a:lnTo>
                      <a:pt x="311" y="540"/>
                    </a:lnTo>
                    <a:lnTo>
                      <a:pt x="306" y="542"/>
                    </a:lnTo>
                    <a:lnTo>
                      <a:pt x="301" y="542"/>
                    </a:lnTo>
                    <a:lnTo>
                      <a:pt x="301" y="542"/>
                    </a:lnTo>
                    <a:lnTo>
                      <a:pt x="296" y="542"/>
                    </a:lnTo>
                    <a:lnTo>
                      <a:pt x="292" y="540"/>
                    </a:lnTo>
                    <a:lnTo>
                      <a:pt x="292" y="540"/>
                    </a:lnTo>
                    <a:lnTo>
                      <a:pt x="282" y="536"/>
                    </a:lnTo>
                    <a:lnTo>
                      <a:pt x="273" y="529"/>
                    </a:lnTo>
                    <a:lnTo>
                      <a:pt x="253" y="515"/>
                    </a:lnTo>
                    <a:lnTo>
                      <a:pt x="253" y="515"/>
                    </a:lnTo>
                    <a:lnTo>
                      <a:pt x="235" y="502"/>
                    </a:lnTo>
                    <a:lnTo>
                      <a:pt x="225" y="495"/>
                    </a:lnTo>
                    <a:lnTo>
                      <a:pt x="215" y="490"/>
                    </a:lnTo>
                    <a:lnTo>
                      <a:pt x="215" y="490"/>
                    </a:lnTo>
                    <a:lnTo>
                      <a:pt x="199" y="484"/>
                    </a:lnTo>
                    <a:lnTo>
                      <a:pt x="199" y="484"/>
                    </a:lnTo>
                    <a:lnTo>
                      <a:pt x="185" y="478"/>
                    </a:lnTo>
                    <a:lnTo>
                      <a:pt x="178" y="474"/>
                    </a:lnTo>
                    <a:lnTo>
                      <a:pt x="170" y="470"/>
                    </a:lnTo>
                    <a:lnTo>
                      <a:pt x="170" y="470"/>
                    </a:lnTo>
                    <a:lnTo>
                      <a:pt x="161" y="462"/>
                    </a:lnTo>
                    <a:lnTo>
                      <a:pt x="161" y="462"/>
                    </a:lnTo>
                    <a:lnTo>
                      <a:pt x="148" y="451"/>
                    </a:lnTo>
                    <a:lnTo>
                      <a:pt x="139" y="446"/>
                    </a:lnTo>
                    <a:lnTo>
                      <a:pt x="132" y="442"/>
                    </a:lnTo>
                    <a:lnTo>
                      <a:pt x="132" y="442"/>
                    </a:lnTo>
                    <a:lnTo>
                      <a:pt x="116" y="434"/>
                    </a:lnTo>
                    <a:lnTo>
                      <a:pt x="116" y="434"/>
                    </a:lnTo>
                    <a:lnTo>
                      <a:pt x="104" y="429"/>
                    </a:lnTo>
                    <a:lnTo>
                      <a:pt x="92" y="424"/>
                    </a:lnTo>
                    <a:lnTo>
                      <a:pt x="92" y="424"/>
                    </a:lnTo>
                    <a:lnTo>
                      <a:pt x="86" y="424"/>
                    </a:lnTo>
                    <a:lnTo>
                      <a:pt x="86" y="4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85" name="Freeform 738"/>
              <p:cNvSpPr/>
              <p:nvPr/>
            </p:nvSpPr>
            <p:spPr bwMode="auto">
              <a:xfrm>
                <a:off x="5268913" y="4529138"/>
                <a:ext cx="252413" cy="261938"/>
              </a:xfrm>
              <a:custGeom>
                <a:avLst/>
                <a:gdLst/>
                <a:ahLst/>
                <a:cxnLst>
                  <a:cxn ang="0">
                    <a:pos x="74" y="493"/>
                  </a:cxn>
                  <a:cxn ang="0">
                    <a:pos x="47" y="485"/>
                  </a:cxn>
                  <a:cxn ang="0">
                    <a:pos x="23" y="469"/>
                  </a:cxn>
                  <a:cxn ang="0">
                    <a:pos x="11" y="456"/>
                  </a:cxn>
                  <a:cxn ang="0">
                    <a:pos x="8" y="448"/>
                  </a:cxn>
                  <a:cxn ang="0">
                    <a:pos x="2" y="430"/>
                  </a:cxn>
                  <a:cxn ang="0">
                    <a:pos x="0" y="399"/>
                  </a:cxn>
                  <a:cxn ang="0">
                    <a:pos x="9" y="366"/>
                  </a:cxn>
                  <a:cxn ang="0">
                    <a:pos x="27" y="331"/>
                  </a:cxn>
                  <a:cxn ang="0">
                    <a:pos x="56" y="292"/>
                  </a:cxn>
                  <a:cxn ang="0">
                    <a:pos x="79" y="267"/>
                  </a:cxn>
                  <a:cxn ang="0">
                    <a:pos x="105" y="233"/>
                  </a:cxn>
                  <a:cxn ang="0">
                    <a:pos x="125" y="208"/>
                  </a:cxn>
                  <a:cxn ang="0">
                    <a:pos x="164" y="167"/>
                  </a:cxn>
                  <a:cxn ang="0">
                    <a:pos x="325" y="7"/>
                  </a:cxn>
                  <a:cxn ang="0">
                    <a:pos x="333" y="2"/>
                  </a:cxn>
                  <a:cxn ang="0">
                    <a:pos x="341" y="0"/>
                  </a:cxn>
                  <a:cxn ang="0">
                    <a:pos x="358" y="9"/>
                  </a:cxn>
                  <a:cxn ang="0">
                    <a:pos x="364" y="21"/>
                  </a:cxn>
                  <a:cxn ang="0">
                    <a:pos x="362" y="32"/>
                  </a:cxn>
                  <a:cxn ang="0">
                    <a:pos x="357" y="39"/>
                  </a:cxn>
                  <a:cxn ang="0">
                    <a:pos x="293" y="101"/>
                  </a:cxn>
                  <a:cxn ang="0">
                    <a:pos x="193" y="199"/>
                  </a:cxn>
                  <a:cxn ang="0">
                    <a:pos x="140" y="263"/>
                  </a:cxn>
                  <a:cxn ang="0">
                    <a:pos x="113" y="300"/>
                  </a:cxn>
                  <a:cxn ang="0">
                    <a:pos x="76" y="339"/>
                  </a:cxn>
                  <a:cxn ang="0">
                    <a:pos x="57" y="367"/>
                  </a:cxn>
                  <a:cxn ang="0">
                    <a:pos x="45" y="405"/>
                  </a:cxn>
                  <a:cxn ang="0">
                    <a:pos x="47" y="426"/>
                  </a:cxn>
                  <a:cxn ang="0">
                    <a:pos x="50" y="429"/>
                  </a:cxn>
                  <a:cxn ang="0">
                    <a:pos x="55" y="436"/>
                  </a:cxn>
                  <a:cxn ang="0">
                    <a:pos x="71" y="445"/>
                  </a:cxn>
                  <a:cxn ang="0">
                    <a:pos x="89" y="448"/>
                  </a:cxn>
                  <a:cxn ang="0">
                    <a:pos x="116" y="442"/>
                  </a:cxn>
                  <a:cxn ang="0">
                    <a:pos x="144" y="426"/>
                  </a:cxn>
                  <a:cxn ang="0">
                    <a:pos x="196" y="377"/>
                  </a:cxn>
                  <a:cxn ang="0">
                    <a:pos x="242" y="324"/>
                  </a:cxn>
                  <a:cxn ang="0">
                    <a:pos x="294" y="271"/>
                  </a:cxn>
                  <a:cxn ang="0">
                    <a:pos x="371" y="194"/>
                  </a:cxn>
                  <a:cxn ang="0">
                    <a:pos x="442" y="114"/>
                  </a:cxn>
                  <a:cxn ang="0">
                    <a:pos x="448" y="107"/>
                  </a:cxn>
                  <a:cxn ang="0">
                    <a:pos x="456" y="106"/>
                  </a:cxn>
                  <a:cxn ang="0">
                    <a:pos x="472" y="115"/>
                  </a:cxn>
                  <a:cxn ang="0">
                    <a:pos x="478" y="125"/>
                  </a:cxn>
                  <a:cxn ang="0">
                    <a:pos x="478" y="138"/>
                  </a:cxn>
                  <a:cxn ang="0">
                    <a:pos x="473" y="147"/>
                  </a:cxn>
                  <a:cxn ang="0">
                    <a:pos x="408" y="220"/>
                  </a:cxn>
                  <a:cxn ang="0">
                    <a:pos x="340" y="289"/>
                  </a:cxn>
                  <a:cxn ang="0">
                    <a:pos x="223" y="410"/>
                  </a:cxn>
                  <a:cxn ang="0">
                    <a:pos x="189" y="445"/>
                  </a:cxn>
                  <a:cxn ang="0">
                    <a:pos x="135" y="480"/>
                  </a:cxn>
                  <a:cxn ang="0">
                    <a:pos x="100" y="492"/>
                  </a:cxn>
                  <a:cxn ang="0">
                    <a:pos x="84" y="493"/>
                  </a:cxn>
                </a:cxnLst>
                <a:rect l="0" t="0" r="r" b="b"/>
                <a:pathLst>
                  <a:path w="479" h="493">
                    <a:moveTo>
                      <a:pt x="84" y="493"/>
                    </a:moveTo>
                    <a:lnTo>
                      <a:pt x="84" y="493"/>
                    </a:lnTo>
                    <a:lnTo>
                      <a:pt x="74" y="493"/>
                    </a:lnTo>
                    <a:lnTo>
                      <a:pt x="65" y="491"/>
                    </a:lnTo>
                    <a:lnTo>
                      <a:pt x="56" y="489"/>
                    </a:lnTo>
                    <a:lnTo>
                      <a:pt x="47" y="485"/>
                    </a:lnTo>
                    <a:lnTo>
                      <a:pt x="39" y="480"/>
                    </a:lnTo>
                    <a:lnTo>
                      <a:pt x="31" y="475"/>
                    </a:lnTo>
                    <a:lnTo>
                      <a:pt x="23" y="469"/>
                    </a:lnTo>
                    <a:lnTo>
                      <a:pt x="14" y="462"/>
                    </a:lnTo>
                    <a:lnTo>
                      <a:pt x="14" y="462"/>
                    </a:lnTo>
                    <a:lnTo>
                      <a:pt x="11" y="456"/>
                    </a:lnTo>
                    <a:lnTo>
                      <a:pt x="8" y="449"/>
                    </a:lnTo>
                    <a:lnTo>
                      <a:pt x="8" y="449"/>
                    </a:lnTo>
                    <a:lnTo>
                      <a:pt x="8" y="448"/>
                    </a:lnTo>
                    <a:lnTo>
                      <a:pt x="8" y="448"/>
                    </a:lnTo>
                    <a:lnTo>
                      <a:pt x="4" y="439"/>
                    </a:lnTo>
                    <a:lnTo>
                      <a:pt x="2" y="430"/>
                    </a:lnTo>
                    <a:lnTo>
                      <a:pt x="0" y="419"/>
                    </a:lnTo>
                    <a:lnTo>
                      <a:pt x="0" y="409"/>
                    </a:lnTo>
                    <a:lnTo>
                      <a:pt x="0" y="399"/>
                    </a:lnTo>
                    <a:lnTo>
                      <a:pt x="2" y="388"/>
                    </a:lnTo>
                    <a:lnTo>
                      <a:pt x="5" y="377"/>
                    </a:lnTo>
                    <a:lnTo>
                      <a:pt x="9" y="366"/>
                    </a:lnTo>
                    <a:lnTo>
                      <a:pt x="13" y="354"/>
                    </a:lnTo>
                    <a:lnTo>
                      <a:pt x="20" y="342"/>
                    </a:lnTo>
                    <a:lnTo>
                      <a:pt x="27" y="331"/>
                    </a:lnTo>
                    <a:lnTo>
                      <a:pt x="35" y="318"/>
                    </a:lnTo>
                    <a:lnTo>
                      <a:pt x="44" y="306"/>
                    </a:lnTo>
                    <a:lnTo>
                      <a:pt x="56" y="292"/>
                    </a:lnTo>
                    <a:lnTo>
                      <a:pt x="67" y="280"/>
                    </a:lnTo>
                    <a:lnTo>
                      <a:pt x="79" y="267"/>
                    </a:lnTo>
                    <a:lnTo>
                      <a:pt x="79" y="267"/>
                    </a:lnTo>
                    <a:lnTo>
                      <a:pt x="87" y="258"/>
                    </a:lnTo>
                    <a:lnTo>
                      <a:pt x="94" y="250"/>
                    </a:lnTo>
                    <a:lnTo>
                      <a:pt x="105" y="233"/>
                    </a:lnTo>
                    <a:lnTo>
                      <a:pt x="105" y="233"/>
                    </a:lnTo>
                    <a:lnTo>
                      <a:pt x="115" y="220"/>
                    </a:lnTo>
                    <a:lnTo>
                      <a:pt x="125" y="208"/>
                    </a:lnTo>
                    <a:lnTo>
                      <a:pt x="125" y="208"/>
                    </a:lnTo>
                    <a:lnTo>
                      <a:pt x="144" y="187"/>
                    </a:lnTo>
                    <a:lnTo>
                      <a:pt x="164" y="167"/>
                    </a:lnTo>
                    <a:lnTo>
                      <a:pt x="164" y="167"/>
                    </a:lnTo>
                    <a:lnTo>
                      <a:pt x="185" y="148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8" y="4"/>
                    </a:lnTo>
                    <a:lnTo>
                      <a:pt x="333" y="2"/>
                    </a:lnTo>
                    <a:lnTo>
                      <a:pt x="337" y="1"/>
                    </a:lnTo>
                    <a:lnTo>
                      <a:pt x="341" y="0"/>
                    </a:lnTo>
                    <a:lnTo>
                      <a:pt x="341" y="0"/>
                    </a:lnTo>
                    <a:lnTo>
                      <a:pt x="347" y="1"/>
                    </a:lnTo>
                    <a:lnTo>
                      <a:pt x="353" y="4"/>
                    </a:lnTo>
                    <a:lnTo>
                      <a:pt x="358" y="9"/>
                    </a:lnTo>
                    <a:lnTo>
                      <a:pt x="362" y="15"/>
                    </a:lnTo>
                    <a:lnTo>
                      <a:pt x="362" y="15"/>
                    </a:lnTo>
                    <a:lnTo>
                      <a:pt x="364" y="21"/>
                    </a:lnTo>
                    <a:lnTo>
                      <a:pt x="365" y="26"/>
                    </a:lnTo>
                    <a:lnTo>
                      <a:pt x="364" y="29"/>
                    </a:lnTo>
                    <a:lnTo>
                      <a:pt x="362" y="32"/>
                    </a:lnTo>
                    <a:lnTo>
                      <a:pt x="360" y="36"/>
                    </a:lnTo>
                    <a:lnTo>
                      <a:pt x="357" y="39"/>
                    </a:lnTo>
                    <a:lnTo>
                      <a:pt x="357" y="39"/>
                    </a:lnTo>
                    <a:lnTo>
                      <a:pt x="325" y="70"/>
                    </a:lnTo>
                    <a:lnTo>
                      <a:pt x="293" y="101"/>
                    </a:lnTo>
                    <a:lnTo>
                      <a:pt x="293" y="101"/>
                    </a:lnTo>
                    <a:lnTo>
                      <a:pt x="252" y="139"/>
                    </a:lnTo>
                    <a:lnTo>
                      <a:pt x="212" y="179"/>
                    </a:lnTo>
                    <a:lnTo>
                      <a:pt x="193" y="199"/>
                    </a:lnTo>
                    <a:lnTo>
                      <a:pt x="174" y="220"/>
                    </a:lnTo>
                    <a:lnTo>
                      <a:pt x="157" y="242"/>
                    </a:lnTo>
                    <a:lnTo>
                      <a:pt x="140" y="263"/>
                    </a:lnTo>
                    <a:lnTo>
                      <a:pt x="140" y="263"/>
                    </a:lnTo>
                    <a:lnTo>
                      <a:pt x="127" y="281"/>
                    </a:lnTo>
                    <a:lnTo>
                      <a:pt x="113" y="300"/>
                    </a:lnTo>
                    <a:lnTo>
                      <a:pt x="95" y="319"/>
                    </a:lnTo>
                    <a:lnTo>
                      <a:pt x="76" y="339"/>
                    </a:lnTo>
                    <a:lnTo>
                      <a:pt x="76" y="339"/>
                    </a:lnTo>
                    <a:lnTo>
                      <a:pt x="70" y="346"/>
                    </a:lnTo>
                    <a:lnTo>
                      <a:pt x="63" y="355"/>
                    </a:lnTo>
                    <a:lnTo>
                      <a:pt x="57" y="367"/>
                    </a:lnTo>
                    <a:lnTo>
                      <a:pt x="52" y="379"/>
                    </a:lnTo>
                    <a:lnTo>
                      <a:pt x="47" y="391"/>
                    </a:lnTo>
                    <a:lnTo>
                      <a:pt x="45" y="405"/>
                    </a:lnTo>
                    <a:lnTo>
                      <a:pt x="45" y="416"/>
                    </a:lnTo>
                    <a:lnTo>
                      <a:pt x="46" y="421"/>
                    </a:lnTo>
                    <a:lnTo>
                      <a:pt x="47" y="426"/>
                    </a:lnTo>
                    <a:lnTo>
                      <a:pt x="47" y="427"/>
                    </a:lnTo>
                    <a:lnTo>
                      <a:pt x="50" y="429"/>
                    </a:lnTo>
                    <a:lnTo>
                      <a:pt x="50" y="429"/>
                    </a:lnTo>
                    <a:lnTo>
                      <a:pt x="54" y="435"/>
                    </a:lnTo>
                    <a:lnTo>
                      <a:pt x="54" y="436"/>
                    </a:lnTo>
                    <a:lnTo>
                      <a:pt x="55" y="436"/>
                    </a:lnTo>
                    <a:lnTo>
                      <a:pt x="55" y="436"/>
                    </a:lnTo>
                    <a:lnTo>
                      <a:pt x="63" y="441"/>
                    </a:lnTo>
                    <a:lnTo>
                      <a:pt x="71" y="445"/>
                    </a:lnTo>
                    <a:lnTo>
                      <a:pt x="79" y="447"/>
                    </a:lnTo>
                    <a:lnTo>
                      <a:pt x="89" y="448"/>
                    </a:lnTo>
                    <a:lnTo>
                      <a:pt x="89" y="448"/>
                    </a:lnTo>
                    <a:lnTo>
                      <a:pt x="98" y="447"/>
                    </a:lnTo>
                    <a:lnTo>
                      <a:pt x="106" y="445"/>
                    </a:lnTo>
                    <a:lnTo>
                      <a:pt x="116" y="442"/>
                    </a:lnTo>
                    <a:lnTo>
                      <a:pt x="125" y="437"/>
                    </a:lnTo>
                    <a:lnTo>
                      <a:pt x="134" y="432"/>
                    </a:lnTo>
                    <a:lnTo>
                      <a:pt x="144" y="426"/>
                    </a:lnTo>
                    <a:lnTo>
                      <a:pt x="162" y="411"/>
                    </a:lnTo>
                    <a:lnTo>
                      <a:pt x="180" y="395"/>
                    </a:lnTo>
                    <a:lnTo>
                      <a:pt x="196" y="377"/>
                    </a:lnTo>
                    <a:lnTo>
                      <a:pt x="227" y="341"/>
                    </a:lnTo>
                    <a:lnTo>
                      <a:pt x="227" y="341"/>
                    </a:lnTo>
                    <a:lnTo>
                      <a:pt x="242" y="324"/>
                    </a:lnTo>
                    <a:lnTo>
                      <a:pt x="253" y="311"/>
                    </a:lnTo>
                    <a:lnTo>
                      <a:pt x="253" y="311"/>
                    </a:lnTo>
                    <a:lnTo>
                      <a:pt x="294" y="271"/>
                    </a:lnTo>
                    <a:lnTo>
                      <a:pt x="294" y="271"/>
                    </a:lnTo>
                    <a:lnTo>
                      <a:pt x="333" y="233"/>
                    </a:lnTo>
                    <a:lnTo>
                      <a:pt x="371" y="194"/>
                    </a:lnTo>
                    <a:lnTo>
                      <a:pt x="407" y="155"/>
                    </a:lnTo>
                    <a:lnTo>
                      <a:pt x="424" y="134"/>
                    </a:lnTo>
                    <a:lnTo>
                      <a:pt x="442" y="114"/>
                    </a:lnTo>
                    <a:lnTo>
                      <a:pt x="442" y="114"/>
                    </a:lnTo>
                    <a:lnTo>
                      <a:pt x="445" y="111"/>
                    </a:lnTo>
                    <a:lnTo>
                      <a:pt x="448" y="107"/>
                    </a:lnTo>
                    <a:lnTo>
                      <a:pt x="452" y="106"/>
                    </a:lnTo>
                    <a:lnTo>
                      <a:pt x="456" y="106"/>
                    </a:lnTo>
                    <a:lnTo>
                      <a:pt x="456" y="106"/>
                    </a:lnTo>
                    <a:lnTo>
                      <a:pt x="462" y="107"/>
                    </a:lnTo>
                    <a:lnTo>
                      <a:pt x="468" y="111"/>
                    </a:lnTo>
                    <a:lnTo>
                      <a:pt x="472" y="115"/>
                    </a:lnTo>
                    <a:lnTo>
                      <a:pt x="476" y="121"/>
                    </a:lnTo>
                    <a:lnTo>
                      <a:pt x="476" y="121"/>
                    </a:lnTo>
                    <a:lnTo>
                      <a:pt x="478" y="125"/>
                    </a:lnTo>
                    <a:lnTo>
                      <a:pt x="479" y="131"/>
                    </a:lnTo>
                    <a:lnTo>
                      <a:pt x="478" y="135"/>
                    </a:lnTo>
                    <a:lnTo>
                      <a:pt x="478" y="138"/>
                    </a:lnTo>
                    <a:lnTo>
                      <a:pt x="476" y="143"/>
                    </a:lnTo>
                    <a:lnTo>
                      <a:pt x="473" y="147"/>
                    </a:lnTo>
                    <a:lnTo>
                      <a:pt x="473" y="147"/>
                    </a:lnTo>
                    <a:lnTo>
                      <a:pt x="458" y="165"/>
                    </a:lnTo>
                    <a:lnTo>
                      <a:pt x="442" y="184"/>
                    </a:lnTo>
                    <a:lnTo>
                      <a:pt x="408" y="220"/>
                    </a:lnTo>
                    <a:lnTo>
                      <a:pt x="374" y="255"/>
                    </a:lnTo>
                    <a:lnTo>
                      <a:pt x="340" y="289"/>
                    </a:lnTo>
                    <a:lnTo>
                      <a:pt x="340" y="289"/>
                    </a:lnTo>
                    <a:lnTo>
                      <a:pt x="280" y="348"/>
                    </a:lnTo>
                    <a:lnTo>
                      <a:pt x="251" y="379"/>
                    </a:lnTo>
                    <a:lnTo>
                      <a:pt x="223" y="410"/>
                    </a:lnTo>
                    <a:lnTo>
                      <a:pt x="223" y="410"/>
                    </a:lnTo>
                    <a:lnTo>
                      <a:pt x="207" y="429"/>
                    </a:lnTo>
                    <a:lnTo>
                      <a:pt x="189" y="445"/>
                    </a:lnTo>
                    <a:lnTo>
                      <a:pt x="171" y="460"/>
                    </a:lnTo>
                    <a:lnTo>
                      <a:pt x="153" y="471"/>
                    </a:lnTo>
                    <a:lnTo>
                      <a:pt x="135" y="480"/>
                    </a:lnTo>
                    <a:lnTo>
                      <a:pt x="118" y="488"/>
                    </a:lnTo>
                    <a:lnTo>
                      <a:pt x="109" y="490"/>
                    </a:lnTo>
                    <a:lnTo>
                      <a:pt x="100" y="492"/>
                    </a:lnTo>
                    <a:lnTo>
                      <a:pt x="92" y="493"/>
                    </a:lnTo>
                    <a:lnTo>
                      <a:pt x="84" y="493"/>
                    </a:lnTo>
                    <a:lnTo>
                      <a:pt x="84" y="49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2" name="组合 100"/>
          <p:cNvGrpSpPr/>
          <p:nvPr/>
        </p:nvGrpSpPr>
        <p:grpSpPr>
          <a:xfrm>
            <a:off x="5590205" y="1829844"/>
            <a:ext cx="889884" cy="898847"/>
            <a:chOff x="6480052" y="3317013"/>
            <a:chExt cx="889884" cy="898847"/>
          </a:xfrm>
        </p:grpSpPr>
        <p:sp>
          <p:nvSpPr>
            <p:cNvPr id="1049386" name="椭圆 31"/>
            <p:cNvSpPr/>
            <p:nvPr/>
          </p:nvSpPr>
          <p:spPr>
            <a:xfrm rot="15654318">
              <a:off x="6475570" y="3321495"/>
              <a:ext cx="898847" cy="88988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43" name="组合 102"/>
            <p:cNvGrpSpPr/>
            <p:nvPr/>
          </p:nvGrpSpPr>
          <p:grpSpPr>
            <a:xfrm>
              <a:off x="6686480" y="3540620"/>
              <a:ext cx="530247" cy="465902"/>
              <a:chOff x="6208713" y="1243013"/>
              <a:chExt cx="706438" cy="620713"/>
            </a:xfrm>
            <a:solidFill>
              <a:schemeClr val="bg1"/>
            </a:solidFill>
          </p:grpSpPr>
          <p:sp>
            <p:nvSpPr>
              <p:cNvPr id="1049387" name="Freeform 804"/>
              <p:cNvSpPr/>
              <p:nvPr/>
            </p:nvSpPr>
            <p:spPr bwMode="auto">
              <a:xfrm>
                <a:off x="6270626" y="1622425"/>
                <a:ext cx="26988" cy="68263"/>
              </a:xfrm>
              <a:custGeom>
                <a:avLst/>
                <a:gdLst/>
                <a:ahLst/>
                <a:cxnLst>
                  <a:cxn ang="0">
                    <a:pos x="51" y="5"/>
                  </a:cxn>
                  <a:cxn ang="0">
                    <a:pos x="51" y="5"/>
                  </a:cxn>
                  <a:cxn ang="0">
                    <a:pos x="50" y="3"/>
                  </a:cxn>
                  <a:cxn ang="0">
                    <a:pos x="49" y="1"/>
                  </a:cxn>
                  <a:cxn ang="0">
                    <a:pos x="48" y="1"/>
                  </a:cxn>
                  <a:cxn ang="0">
                    <a:pos x="46" y="0"/>
                  </a:cxn>
                  <a:cxn ang="0">
                    <a:pos x="44" y="1"/>
                  </a:cxn>
                  <a:cxn ang="0">
                    <a:pos x="43" y="1"/>
                  </a:cxn>
                  <a:cxn ang="0">
                    <a:pos x="42" y="3"/>
                  </a:cxn>
                  <a:cxn ang="0">
                    <a:pos x="41" y="5"/>
                  </a:cxn>
                  <a:cxn ang="0">
                    <a:pos x="41" y="5"/>
                  </a:cxn>
                  <a:cxn ang="0">
                    <a:pos x="40" y="14"/>
                  </a:cxn>
                  <a:cxn ang="0">
                    <a:pos x="37" y="25"/>
                  </a:cxn>
                  <a:cxn ang="0">
                    <a:pos x="34" y="35"/>
                  </a:cxn>
                  <a:cxn ang="0">
                    <a:pos x="30" y="44"/>
                  </a:cxn>
                  <a:cxn ang="0">
                    <a:pos x="21" y="64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9" y="92"/>
                  </a:cxn>
                  <a:cxn ang="0">
                    <a:pos x="3" y="105"/>
                  </a:cxn>
                  <a:cxn ang="0">
                    <a:pos x="1" y="112"/>
                  </a:cxn>
                  <a:cxn ang="0">
                    <a:pos x="0" y="119"/>
                  </a:cxn>
                  <a:cxn ang="0">
                    <a:pos x="1" y="124"/>
                  </a:cxn>
                  <a:cxn ang="0">
                    <a:pos x="2" y="126"/>
                  </a:cxn>
                  <a:cxn ang="0">
                    <a:pos x="4" y="128"/>
                  </a:cxn>
                  <a:cxn ang="0">
                    <a:pos x="4" y="128"/>
                  </a:cxn>
                  <a:cxn ang="0">
                    <a:pos x="6" y="129"/>
                  </a:cxn>
                  <a:cxn ang="0">
                    <a:pos x="9" y="129"/>
                  </a:cxn>
                  <a:cxn ang="0">
                    <a:pos x="12" y="128"/>
                  </a:cxn>
                  <a:cxn ang="0">
                    <a:pos x="13" y="126"/>
                  </a:cxn>
                  <a:cxn ang="0">
                    <a:pos x="13" y="125"/>
                  </a:cxn>
                  <a:cxn ang="0">
                    <a:pos x="13" y="123"/>
                  </a:cxn>
                  <a:cxn ang="0">
                    <a:pos x="11" y="122"/>
                  </a:cxn>
                  <a:cxn ang="0">
                    <a:pos x="11" y="122"/>
                  </a:cxn>
                  <a:cxn ang="0">
                    <a:pos x="11" y="120"/>
                  </a:cxn>
                  <a:cxn ang="0">
                    <a:pos x="10" y="117"/>
                  </a:cxn>
                  <a:cxn ang="0">
                    <a:pos x="11" y="109"/>
                  </a:cxn>
                  <a:cxn ang="0">
                    <a:pos x="14" y="100"/>
                  </a:cxn>
                  <a:cxn ang="0">
                    <a:pos x="19" y="90"/>
                  </a:cxn>
                  <a:cxn ang="0">
                    <a:pos x="27" y="69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3" y="36"/>
                  </a:cxn>
                  <a:cxn ang="0">
                    <a:pos x="46" y="26"/>
                  </a:cxn>
                  <a:cxn ang="0">
                    <a:pos x="49" y="14"/>
                  </a:cxn>
                  <a:cxn ang="0">
                    <a:pos x="49" y="14"/>
                  </a:cxn>
                  <a:cxn ang="0">
                    <a:pos x="50" y="13"/>
                  </a:cxn>
                  <a:cxn ang="0">
                    <a:pos x="51" y="11"/>
                  </a:cxn>
                  <a:cxn ang="0">
                    <a:pos x="51" y="5"/>
                  </a:cxn>
                </a:cxnLst>
                <a:rect l="0" t="0" r="r" b="b"/>
                <a:pathLst>
                  <a:path w="51" h="129">
                    <a:moveTo>
                      <a:pt x="51" y="5"/>
                    </a:moveTo>
                    <a:lnTo>
                      <a:pt x="51" y="5"/>
                    </a:lnTo>
                    <a:lnTo>
                      <a:pt x="50" y="3"/>
                    </a:lnTo>
                    <a:lnTo>
                      <a:pt x="49" y="1"/>
                    </a:lnTo>
                    <a:lnTo>
                      <a:pt x="48" y="1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43" y="1"/>
                    </a:lnTo>
                    <a:lnTo>
                      <a:pt x="42" y="3"/>
                    </a:lnTo>
                    <a:lnTo>
                      <a:pt x="41" y="5"/>
                    </a:lnTo>
                    <a:lnTo>
                      <a:pt x="41" y="5"/>
                    </a:lnTo>
                    <a:lnTo>
                      <a:pt x="40" y="14"/>
                    </a:lnTo>
                    <a:lnTo>
                      <a:pt x="37" y="25"/>
                    </a:lnTo>
                    <a:lnTo>
                      <a:pt x="34" y="35"/>
                    </a:lnTo>
                    <a:lnTo>
                      <a:pt x="30" y="44"/>
                    </a:lnTo>
                    <a:lnTo>
                      <a:pt x="21" y="64"/>
                    </a:lnTo>
                    <a:lnTo>
                      <a:pt x="13" y="82"/>
                    </a:lnTo>
                    <a:lnTo>
                      <a:pt x="13" y="82"/>
                    </a:lnTo>
                    <a:lnTo>
                      <a:pt x="9" y="92"/>
                    </a:lnTo>
                    <a:lnTo>
                      <a:pt x="3" y="105"/>
                    </a:lnTo>
                    <a:lnTo>
                      <a:pt x="1" y="112"/>
                    </a:lnTo>
                    <a:lnTo>
                      <a:pt x="0" y="119"/>
                    </a:lnTo>
                    <a:lnTo>
                      <a:pt x="1" y="124"/>
                    </a:lnTo>
                    <a:lnTo>
                      <a:pt x="2" y="126"/>
                    </a:lnTo>
                    <a:lnTo>
                      <a:pt x="4" y="128"/>
                    </a:lnTo>
                    <a:lnTo>
                      <a:pt x="4" y="128"/>
                    </a:lnTo>
                    <a:lnTo>
                      <a:pt x="6" y="129"/>
                    </a:lnTo>
                    <a:lnTo>
                      <a:pt x="9" y="129"/>
                    </a:lnTo>
                    <a:lnTo>
                      <a:pt x="12" y="128"/>
                    </a:lnTo>
                    <a:lnTo>
                      <a:pt x="13" y="126"/>
                    </a:lnTo>
                    <a:lnTo>
                      <a:pt x="13" y="125"/>
                    </a:lnTo>
                    <a:lnTo>
                      <a:pt x="13" y="123"/>
                    </a:lnTo>
                    <a:lnTo>
                      <a:pt x="11" y="122"/>
                    </a:lnTo>
                    <a:lnTo>
                      <a:pt x="11" y="122"/>
                    </a:lnTo>
                    <a:lnTo>
                      <a:pt x="11" y="120"/>
                    </a:lnTo>
                    <a:lnTo>
                      <a:pt x="10" y="117"/>
                    </a:lnTo>
                    <a:lnTo>
                      <a:pt x="11" y="109"/>
                    </a:lnTo>
                    <a:lnTo>
                      <a:pt x="14" y="100"/>
                    </a:lnTo>
                    <a:lnTo>
                      <a:pt x="19" y="90"/>
                    </a:lnTo>
                    <a:lnTo>
                      <a:pt x="27" y="69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3" y="36"/>
                    </a:lnTo>
                    <a:lnTo>
                      <a:pt x="46" y="26"/>
                    </a:lnTo>
                    <a:lnTo>
                      <a:pt x="49" y="14"/>
                    </a:lnTo>
                    <a:lnTo>
                      <a:pt x="49" y="14"/>
                    </a:lnTo>
                    <a:lnTo>
                      <a:pt x="50" y="13"/>
                    </a:lnTo>
                    <a:lnTo>
                      <a:pt x="51" y="11"/>
                    </a:lnTo>
                    <a:lnTo>
                      <a:pt x="5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88" name="Freeform 805"/>
              <p:cNvSpPr/>
              <p:nvPr/>
            </p:nvSpPr>
            <p:spPr bwMode="auto">
              <a:xfrm>
                <a:off x="6315076" y="1671638"/>
                <a:ext cx="15875" cy="41275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7" y="38"/>
                  </a:cxn>
                  <a:cxn ang="0">
                    <a:pos x="2" y="56"/>
                  </a:cxn>
                  <a:cxn ang="0">
                    <a:pos x="1" y="65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" y="76"/>
                  </a:cxn>
                  <a:cxn ang="0">
                    <a:pos x="2" y="77"/>
                  </a:cxn>
                  <a:cxn ang="0">
                    <a:pos x="3" y="78"/>
                  </a:cxn>
                  <a:cxn ang="0">
                    <a:pos x="5" y="78"/>
                  </a:cxn>
                  <a:cxn ang="0">
                    <a:pos x="6" y="78"/>
                  </a:cxn>
                  <a:cxn ang="0">
                    <a:pos x="8" y="77"/>
                  </a:cxn>
                  <a:cxn ang="0">
                    <a:pos x="9" y="76"/>
                  </a:cxn>
                  <a:cxn ang="0">
                    <a:pos x="9" y="74"/>
                  </a:cxn>
                  <a:cxn ang="0">
                    <a:pos x="9" y="74"/>
                  </a:cxn>
                  <a:cxn ang="0">
                    <a:pos x="10" y="65"/>
                  </a:cxn>
                  <a:cxn ang="0">
                    <a:pos x="11" y="57"/>
                  </a:cxn>
                  <a:cxn ang="0">
                    <a:pos x="16" y="39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1"/>
                  </a:cxn>
                  <a:cxn ang="0">
                    <a:pos x="21" y="2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78">
                    <a:moveTo>
                      <a:pt x="20" y="3"/>
                    </a:moveTo>
                    <a:lnTo>
                      <a:pt x="20" y="3"/>
                    </a:lnTo>
                    <a:lnTo>
                      <a:pt x="7" y="38"/>
                    </a:lnTo>
                    <a:lnTo>
                      <a:pt x="2" y="56"/>
                    </a:lnTo>
                    <a:lnTo>
                      <a:pt x="1" y="65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76"/>
                    </a:lnTo>
                    <a:lnTo>
                      <a:pt x="2" y="77"/>
                    </a:lnTo>
                    <a:lnTo>
                      <a:pt x="3" y="78"/>
                    </a:lnTo>
                    <a:lnTo>
                      <a:pt x="5" y="78"/>
                    </a:lnTo>
                    <a:lnTo>
                      <a:pt x="6" y="78"/>
                    </a:lnTo>
                    <a:lnTo>
                      <a:pt x="8" y="77"/>
                    </a:lnTo>
                    <a:lnTo>
                      <a:pt x="9" y="76"/>
                    </a:lnTo>
                    <a:lnTo>
                      <a:pt x="9" y="74"/>
                    </a:lnTo>
                    <a:lnTo>
                      <a:pt x="9" y="74"/>
                    </a:lnTo>
                    <a:lnTo>
                      <a:pt x="10" y="65"/>
                    </a:lnTo>
                    <a:lnTo>
                      <a:pt x="11" y="57"/>
                    </a:lnTo>
                    <a:lnTo>
                      <a:pt x="16" y="39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1"/>
                    </a:lnTo>
                    <a:lnTo>
                      <a:pt x="21" y="2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89" name="Freeform 806"/>
              <p:cNvSpPr/>
              <p:nvPr/>
            </p:nvSpPr>
            <p:spPr bwMode="auto">
              <a:xfrm>
                <a:off x="6359526" y="1677988"/>
                <a:ext cx="20638" cy="69850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20" y="33"/>
                  </a:cxn>
                  <a:cxn ang="0">
                    <a:pos x="11" y="63"/>
                  </a:cxn>
                  <a:cxn ang="0">
                    <a:pos x="6" y="79"/>
                  </a:cxn>
                  <a:cxn ang="0">
                    <a:pos x="3" y="94"/>
                  </a:cxn>
                  <a:cxn ang="0">
                    <a:pos x="1" y="110"/>
                  </a:cxn>
                  <a:cxn ang="0">
                    <a:pos x="0" y="125"/>
                  </a:cxn>
                  <a:cxn ang="0">
                    <a:pos x="0" y="125"/>
                  </a:cxn>
                  <a:cxn ang="0">
                    <a:pos x="0" y="127"/>
                  </a:cxn>
                  <a:cxn ang="0">
                    <a:pos x="1" y="128"/>
                  </a:cxn>
                  <a:cxn ang="0">
                    <a:pos x="3" y="129"/>
                  </a:cxn>
                  <a:cxn ang="0">
                    <a:pos x="4" y="130"/>
                  </a:cxn>
                  <a:cxn ang="0">
                    <a:pos x="6" y="129"/>
                  </a:cxn>
                  <a:cxn ang="0">
                    <a:pos x="7" y="128"/>
                  </a:cxn>
                  <a:cxn ang="0">
                    <a:pos x="9" y="127"/>
                  </a:cxn>
                  <a:cxn ang="0">
                    <a:pos x="9" y="125"/>
                  </a:cxn>
                  <a:cxn ang="0">
                    <a:pos x="9" y="125"/>
                  </a:cxn>
                  <a:cxn ang="0">
                    <a:pos x="10" y="110"/>
                  </a:cxn>
                  <a:cxn ang="0">
                    <a:pos x="12" y="94"/>
                  </a:cxn>
                  <a:cxn ang="0">
                    <a:pos x="16" y="80"/>
                  </a:cxn>
                  <a:cxn ang="0">
                    <a:pos x="20" y="64"/>
                  </a:cxn>
                  <a:cxn ang="0">
                    <a:pos x="30" y="35"/>
                  </a:cxn>
                  <a:cxn ang="0">
                    <a:pos x="40" y="6"/>
                  </a:cxn>
                  <a:cxn ang="0">
                    <a:pos x="40" y="6"/>
                  </a:cxn>
                  <a:cxn ang="0">
                    <a:pos x="41" y="4"/>
                  </a:cxn>
                  <a:cxn ang="0">
                    <a:pos x="40" y="2"/>
                  </a:cxn>
                  <a:cxn ang="0">
                    <a:pos x="39" y="1"/>
                  </a:cxn>
                  <a:cxn ang="0">
                    <a:pos x="37" y="1"/>
                  </a:cxn>
                  <a:cxn ang="0">
                    <a:pos x="36" y="0"/>
                  </a:cxn>
                  <a:cxn ang="0">
                    <a:pos x="34" y="1"/>
                  </a:cxn>
                  <a:cxn ang="0">
                    <a:pos x="33" y="2"/>
                  </a:cxn>
                  <a:cxn ang="0">
                    <a:pos x="32" y="4"/>
                  </a:cxn>
                  <a:cxn ang="0">
                    <a:pos x="32" y="4"/>
                  </a:cxn>
                </a:cxnLst>
                <a:rect l="0" t="0" r="r" b="b"/>
                <a:pathLst>
                  <a:path w="41" h="130">
                    <a:moveTo>
                      <a:pt x="32" y="4"/>
                    </a:moveTo>
                    <a:lnTo>
                      <a:pt x="32" y="4"/>
                    </a:lnTo>
                    <a:lnTo>
                      <a:pt x="20" y="33"/>
                    </a:lnTo>
                    <a:lnTo>
                      <a:pt x="11" y="63"/>
                    </a:lnTo>
                    <a:lnTo>
                      <a:pt x="6" y="79"/>
                    </a:lnTo>
                    <a:lnTo>
                      <a:pt x="3" y="94"/>
                    </a:lnTo>
                    <a:lnTo>
                      <a:pt x="1" y="110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0" y="127"/>
                    </a:lnTo>
                    <a:lnTo>
                      <a:pt x="1" y="128"/>
                    </a:lnTo>
                    <a:lnTo>
                      <a:pt x="3" y="129"/>
                    </a:lnTo>
                    <a:lnTo>
                      <a:pt x="4" y="130"/>
                    </a:lnTo>
                    <a:lnTo>
                      <a:pt x="6" y="129"/>
                    </a:lnTo>
                    <a:lnTo>
                      <a:pt x="7" y="128"/>
                    </a:lnTo>
                    <a:lnTo>
                      <a:pt x="9" y="127"/>
                    </a:lnTo>
                    <a:lnTo>
                      <a:pt x="9" y="125"/>
                    </a:lnTo>
                    <a:lnTo>
                      <a:pt x="9" y="125"/>
                    </a:lnTo>
                    <a:lnTo>
                      <a:pt x="10" y="110"/>
                    </a:lnTo>
                    <a:lnTo>
                      <a:pt x="12" y="94"/>
                    </a:lnTo>
                    <a:lnTo>
                      <a:pt x="16" y="80"/>
                    </a:lnTo>
                    <a:lnTo>
                      <a:pt x="20" y="64"/>
                    </a:lnTo>
                    <a:lnTo>
                      <a:pt x="30" y="35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40" y="2"/>
                    </a:lnTo>
                    <a:lnTo>
                      <a:pt x="39" y="1"/>
                    </a:lnTo>
                    <a:lnTo>
                      <a:pt x="37" y="1"/>
                    </a:lnTo>
                    <a:lnTo>
                      <a:pt x="36" y="0"/>
                    </a:lnTo>
                    <a:lnTo>
                      <a:pt x="34" y="1"/>
                    </a:lnTo>
                    <a:lnTo>
                      <a:pt x="33" y="2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0" name="Freeform 807"/>
              <p:cNvSpPr/>
              <p:nvPr/>
            </p:nvSpPr>
            <p:spPr bwMode="auto">
              <a:xfrm>
                <a:off x="6392863" y="1708150"/>
                <a:ext cx="20638" cy="55563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27" y="17"/>
                  </a:cxn>
                  <a:cxn ang="0">
                    <a:pos x="23" y="28"/>
                  </a:cxn>
                  <a:cxn ang="0">
                    <a:pos x="13" y="51"/>
                  </a:cxn>
                  <a:cxn ang="0">
                    <a:pos x="8" y="63"/>
                  </a:cxn>
                  <a:cxn ang="0">
                    <a:pos x="4" y="74"/>
                  </a:cxn>
                  <a:cxn ang="0">
                    <a:pos x="1" y="8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3" y="104"/>
                  </a:cxn>
                  <a:cxn ang="0">
                    <a:pos x="4" y="104"/>
                  </a:cxn>
                  <a:cxn ang="0">
                    <a:pos x="6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9" y="100"/>
                  </a:cxn>
                  <a:cxn ang="0">
                    <a:pos x="9" y="100"/>
                  </a:cxn>
                  <a:cxn ang="0">
                    <a:pos x="10" y="87"/>
                  </a:cxn>
                  <a:cxn ang="0">
                    <a:pos x="13" y="75"/>
                  </a:cxn>
                  <a:cxn ang="0">
                    <a:pos x="17" y="64"/>
                  </a:cxn>
                  <a:cxn ang="0">
                    <a:pos x="22" y="53"/>
                  </a:cxn>
                  <a:cxn ang="0">
                    <a:pos x="33" y="30"/>
                  </a:cxn>
                  <a:cxn ang="0">
                    <a:pos x="37" y="19"/>
                  </a:cxn>
                  <a:cxn ang="0">
                    <a:pos x="41" y="6"/>
                  </a:cxn>
                  <a:cxn ang="0">
                    <a:pos x="41" y="6"/>
                  </a:cxn>
                  <a:cxn ang="0">
                    <a:pos x="41" y="4"/>
                  </a:cxn>
                  <a:cxn ang="0">
                    <a:pos x="40" y="2"/>
                  </a:cxn>
                  <a:cxn ang="0">
                    <a:pos x="39" y="1"/>
                  </a:cxn>
                  <a:cxn ang="0">
                    <a:pos x="37" y="1"/>
                  </a:cxn>
                  <a:cxn ang="0">
                    <a:pos x="35" y="0"/>
                  </a:cxn>
                  <a:cxn ang="0">
                    <a:pos x="34" y="1"/>
                  </a:cxn>
                  <a:cxn ang="0">
                    <a:pos x="33" y="2"/>
                  </a:cxn>
                  <a:cxn ang="0">
                    <a:pos x="32" y="4"/>
                  </a:cxn>
                  <a:cxn ang="0">
                    <a:pos x="32" y="4"/>
                  </a:cxn>
                </a:cxnLst>
                <a:rect l="0" t="0" r="r" b="b"/>
                <a:pathLst>
                  <a:path w="41" h="104">
                    <a:moveTo>
                      <a:pt x="32" y="4"/>
                    </a:moveTo>
                    <a:lnTo>
                      <a:pt x="32" y="4"/>
                    </a:lnTo>
                    <a:lnTo>
                      <a:pt x="27" y="17"/>
                    </a:lnTo>
                    <a:lnTo>
                      <a:pt x="23" y="28"/>
                    </a:lnTo>
                    <a:lnTo>
                      <a:pt x="13" y="51"/>
                    </a:lnTo>
                    <a:lnTo>
                      <a:pt x="8" y="63"/>
                    </a:lnTo>
                    <a:lnTo>
                      <a:pt x="4" y="74"/>
                    </a:lnTo>
                    <a:lnTo>
                      <a:pt x="1" y="8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3" y="104"/>
                    </a:lnTo>
                    <a:lnTo>
                      <a:pt x="4" y="104"/>
                    </a:lnTo>
                    <a:lnTo>
                      <a:pt x="6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9" y="100"/>
                    </a:lnTo>
                    <a:lnTo>
                      <a:pt x="9" y="100"/>
                    </a:lnTo>
                    <a:lnTo>
                      <a:pt x="10" y="87"/>
                    </a:lnTo>
                    <a:lnTo>
                      <a:pt x="13" y="75"/>
                    </a:lnTo>
                    <a:lnTo>
                      <a:pt x="17" y="64"/>
                    </a:lnTo>
                    <a:lnTo>
                      <a:pt x="22" y="53"/>
                    </a:lnTo>
                    <a:lnTo>
                      <a:pt x="33" y="30"/>
                    </a:lnTo>
                    <a:lnTo>
                      <a:pt x="37" y="19"/>
                    </a:lnTo>
                    <a:lnTo>
                      <a:pt x="41" y="6"/>
                    </a:lnTo>
                    <a:lnTo>
                      <a:pt x="41" y="6"/>
                    </a:lnTo>
                    <a:lnTo>
                      <a:pt x="41" y="4"/>
                    </a:lnTo>
                    <a:lnTo>
                      <a:pt x="40" y="2"/>
                    </a:lnTo>
                    <a:lnTo>
                      <a:pt x="39" y="1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4" y="1"/>
                    </a:lnTo>
                    <a:lnTo>
                      <a:pt x="33" y="2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1" name="Freeform 809"/>
              <p:cNvSpPr/>
              <p:nvPr/>
            </p:nvSpPr>
            <p:spPr bwMode="auto">
              <a:xfrm>
                <a:off x="6438900" y="1719263"/>
                <a:ext cx="31750" cy="65088"/>
              </a:xfrm>
              <a:custGeom>
                <a:avLst/>
                <a:gdLst/>
                <a:ahLst/>
                <a:cxnLst>
                  <a:cxn ang="0">
                    <a:pos x="51" y="2"/>
                  </a:cxn>
                  <a:cxn ang="0">
                    <a:pos x="51" y="2"/>
                  </a:cxn>
                  <a:cxn ang="0">
                    <a:pos x="37" y="25"/>
                  </a:cxn>
                  <a:cxn ang="0">
                    <a:pos x="25" y="44"/>
                  </a:cxn>
                  <a:cxn ang="0">
                    <a:pos x="14" y="64"/>
                  </a:cxn>
                  <a:cxn ang="0">
                    <a:pos x="6" y="83"/>
                  </a:cxn>
                  <a:cxn ang="0">
                    <a:pos x="2" y="93"/>
                  </a:cxn>
                  <a:cxn ang="0">
                    <a:pos x="0" y="101"/>
                  </a:cxn>
                  <a:cxn ang="0">
                    <a:pos x="0" y="108"/>
                  </a:cxn>
                  <a:cxn ang="0">
                    <a:pos x="1" y="114"/>
                  </a:cxn>
                  <a:cxn ang="0">
                    <a:pos x="2" y="116"/>
                  </a:cxn>
                  <a:cxn ang="0">
                    <a:pos x="5" y="119"/>
                  </a:cxn>
                  <a:cxn ang="0">
                    <a:pos x="7" y="120"/>
                  </a:cxn>
                  <a:cxn ang="0">
                    <a:pos x="10" y="123"/>
                  </a:cxn>
                  <a:cxn ang="0">
                    <a:pos x="10" y="123"/>
                  </a:cxn>
                  <a:cxn ang="0">
                    <a:pos x="12" y="123"/>
                  </a:cxn>
                  <a:cxn ang="0">
                    <a:pos x="14" y="123"/>
                  </a:cxn>
                  <a:cxn ang="0">
                    <a:pos x="15" y="120"/>
                  </a:cxn>
                  <a:cxn ang="0">
                    <a:pos x="16" y="119"/>
                  </a:cxn>
                  <a:cxn ang="0">
                    <a:pos x="15" y="115"/>
                  </a:cxn>
                  <a:cxn ang="0">
                    <a:pos x="14" y="114"/>
                  </a:cxn>
                  <a:cxn ang="0">
                    <a:pos x="13" y="113"/>
                  </a:cxn>
                  <a:cxn ang="0">
                    <a:pos x="13" y="113"/>
                  </a:cxn>
                  <a:cxn ang="0">
                    <a:pos x="11" y="112"/>
                  </a:cxn>
                  <a:cxn ang="0">
                    <a:pos x="10" y="111"/>
                  </a:cxn>
                  <a:cxn ang="0">
                    <a:pos x="10" y="107"/>
                  </a:cxn>
                  <a:cxn ang="0">
                    <a:pos x="10" y="102"/>
                  </a:cxn>
                  <a:cxn ang="0">
                    <a:pos x="12" y="96"/>
                  </a:cxn>
                  <a:cxn ang="0">
                    <a:pos x="18" y="80"/>
                  </a:cxn>
                  <a:cxn ang="0">
                    <a:pos x="27" y="62"/>
                  </a:cxn>
                  <a:cxn ang="0">
                    <a:pos x="47" y="27"/>
                  </a:cxn>
                  <a:cxn ang="0">
                    <a:pos x="59" y="7"/>
                  </a:cxn>
                  <a:cxn ang="0">
                    <a:pos x="59" y="7"/>
                  </a:cxn>
                  <a:cxn ang="0">
                    <a:pos x="60" y="5"/>
                  </a:cxn>
                  <a:cxn ang="0">
                    <a:pos x="59" y="3"/>
                  </a:cxn>
                  <a:cxn ang="0">
                    <a:pos x="59" y="1"/>
                  </a:cxn>
                  <a:cxn ang="0">
                    <a:pos x="57" y="0"/>
                  </a:cxn>
                  <a:cxn ang="0">
                    <a:pos x="56" y="0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1" y="2"/>
                  </a:cxn>
                  <a:cxn ang="0">
                    <a:pos x="51" y="2"/>
                  </a:cxn>
                </a:cxnLst>
                <a:rect l="0" t="0" r="r" b="b"/>
                <a:pathLst>
                  <a:path w="60" h="123">
                    <a:moveTo>
                      <a:pt x="51" y="2"/>
                    </a:moveTo>
                    <a:lnTo>
                      <a:pt x="51" y="2"/>
                    </a:lnTo>
                    <a:lnTo>
                      <a:pt x="37" y="25"/>
                    </a:lnTo>
                    <a:lnTo>
                      <a:pt x="25" y="44"/>
                    </a:lnTo>
                    <a:lnTo>
                      <a:pt x="14" y="64"/>
                    </a:lnTo>
                    <a:lnTo>
                      <a:pt x="6" y="83"/>
                    </a:lnTo>
                    <a:lnTo>
                      <a:pt x="2" y="93"/>
                    </a:lnTo>
                    <a:lnTo>
                      <a:pt x="0" y="101"/>
                    </a:lnTo>
                    <a:lnTo>
                      <a:pt x="0" y="108"/>
                    </a:lnTo>
                    <a:lnTo>
                      <a:pt x="1" y="114"/>
                    </a:lnTo>
                    <a:lnTo>
                      <a:pt x="2" y="116"/>
                    </a:lnTo>
                    <a:lnTo>
                      <a:pt x="5" y="119"/>
                    </a:lnTo>
                    <a:lnTo>
                      <a:pt x="7" y="120"/>
                    </a:lnTo>
                    <a:lnTo>
                      <a:pt x="10" y="123"/>
                    </a:lnTo>
                    <a:lnTo>
                      <a:pt x="10" y="123"/>
                    </a:lnTo>
                    <a:lnTo>
                      <a:pt x="12" y="123"/>
                    </a:lnTo>
                    <a:lnTo>
                      <a:pt x="14" y="123"/>
                    </a:lnTo>
                    <a:lnTo>
                      <a:pt x="15" y="120"/>
                    </a:lnTo>
                    <a:lnTo>
                      <a:pt x="16" y="119"/>
                    </a:lnTo>
                    <a:lnTo>
                      <a:pt x="15" y="115"/>
                    </a:lnTo>
                    <a:lnTo>
                      <a:pt x="14" y="114"/>
                    </a:lnTo>
                    <a:lnTo>
                      <a:pt x="13" y="113"/>
                    </a:lnTo>
                    <a:lnTo>
                      <a:pt x="13" y="113"/>
                    </a:lnTo>
                    <a:lnTo>
                      <a:pt x="11" y="112"/>
                    </a:lnTo>
                    <a:lnTo>
                      <a:pt x="10" y="111"/>
                    </a:lnTo>
                    <a:lnTo>
                      <a:pt x="10" y="107"/>
                    </a:lnTo>
                    <a:lnTo>
                      <a:pt x="10" y="102"/>
                    </a:lnTo>
                    <a:lnTo>
                      <a:pt x="12" y="96"/>
                    </a:lnTo>
                    <a:lnTo>
                      <a:pt x="18" y="80"/>
                    </a:lnTo>
                    <a:lnTo>
                      <a:pt x="27" y="62"/>
                    </a:lnTo>
                    <a:lnTo>
                      <a:pt x="47" y="2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60" y="5"/>
                    </a:lnTo>
                    <a:lnTo>
                      <a:pt x="59" y="3"/>
                    </a:lnTo>
                    <a:lnTo>
                      <a:pt x="59" y="1"/>
                    </a:lnTo>
                    <a:lnTo>
                      <a:pt x="57" y="0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1" y="2"/>
                    </a:lnTo>
                    <a:lnTo>
                      <a:pt x="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2" name="Freeform 810"/>
              <p:cNvSpPr/>
              <p:nvPr/>
            </p:nvSpPr>
            <p:spPr bwMode="auto">
              <a:xfrm>
                <a:off x="6478588" y="1731963"/>
                <a:ext cx="28575" cy="65088"/>
              </a:xfrm>
              <a:custGeom>
                <a:avLst/>
                <a:gdLst/>
                <a:ahLst/>
                <a:cxnLst>
                  <a:cxn ang="0">
                    <a:pos x="45" y="1"/>
                  </a:cxn>
                  <a:cxn ang="0">
                    <a:pos x="45" y="1"/>
                  </a:cxn>
                  <a:cxn ang="0">
                    <a:pos x="40" y="8"/>
                  </a:cxn>
                  <a:cxn ang="0">
                    <a:pos x="34" y="14"/>
                  </a:cxn>
                  <a:cxn ang="0">
                    <a:pos x="25" y="26"/>
                  </a:cxn>
                  <a:cxn ang="0">
                    <a:pos x="16" y="41"/>
                  </a:cxn>
                  <a:cxn ang="0">
                    <a:pos x="10" y="55"/>
                  </a:cxn>
                  <a:cxn ang="0">
                    <a:pos x="6" y="71"/>
                  </a:cxn>
                  <a:cxn ang="0">
                    <a:pos x="3" y="87"/>
                  </a:cxn>
                  <a:cxn ang="0">
                    <a:pos x="1" y="103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5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119"/>
                  </a:cxn>
                  <a:cxn ang="0">
                    <a:pos x="10" y="104"/>
                  </a:cxn>
                  <a:cxn ang="0">
                    <a:pos x="12" y="88"/>
                  </a:cxn>
                  <a:cxn ang="0">
                    <a:pos x="15" y="74"/>
                  </a:cxn>
                  <a:cxn ang="0">
                    <a:pos x="19" y="59"/>
                  </a:cxn>
                  <a:cxn ang="0">
                    <a:pos x="25" y="45"/>
                  </a:cxn>
                  <a:cxn ang="0">
                    <a:pos x="33" y="31"/>
                  </a:cxn>
                  <a:cxn ang="0">
                    <a:pos x="41" y="19"/>
                  </a:cxn>
                  <a:cxn ang="0">
                    <a:pos x="53" y="9"/>
                  </a:cxn>
                  <a:cxn ang="0">
                    <a:pos x="53" y="9"/>
                  </a:cxn>
                  <a:cxn ang="0">
                    <a:pos x="54" y="7"/>
                  </a:cxn>
                  <a:cxn ang="0">
                    <a:pos x="54" y="6"/>
                  </a:cxn>
                  <a:cxn ang="0">
                    <a:pos x="54" y="3"/>
                  </a:cxn>
                  <a:cxn ang="0">
                    <a:pos x="53" y="2"/>
                  </a:cxn>
                  <a:cxn ang="0">
                    <a:pos x="50" y="1"/>
                  </a:cxn>
                  <a:cxn ang="0">
                    <a:pos x="49" y="0"/>
                  </a:cxn>
                  <a:cxn ang="0">
                    <a:pos x="47" y="0"/>
                  </a:cxn>
                  <a:cxn ang="0">
                    <a:pos x="45" y="1"/>
                  </a:cxn>
                  <a:cxn ang="0">
                    <a:pos x="45" y="1"/>
                  </a:cxn>
                </a:cxnLst>
                <a:rect l="0" t="0" r="r" b="b"/>
                <a:pathLst>
                  <a:path w="54" h="123">
                    <a:moveTo>
                      <a:pt x="45" y="1"/>
                    </a:moveTo>
                    <a:lnTo>
                      <a:pt x="45" y="1"/>
                    </a:lnTo>
                    <a:lnTo>
                      <a:pt x="40" y="8"/>
                    </a:lnTo>
                    <a:lnTo>
                      <a:pt x="34" y="14"/>
                    </a:lnTo>
                    <a:lnTo>
                      <a:pt x="25" y="26"/>
                    </a:lnTo>
                    <a:lnTo>
                      <a:pt x="16" y="41"/>
                    </a:lnTo>
                    <a:lnTo>
                      <a:pt x="10" y="55"/>
                    </a:lnTo>
                    <a:lnTo>
                      <a:pt x="6" y="71"/>
                    </a:lnTo>
                    <a:lnTo>
                      <a:pt x="3" y="87"/>
                    </a:lnTo>
                    <a:lnTo>
                      <a:pt x="1" y="10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5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119"/>
                    </a:lnTo>
                    <a:lnTo>
                      <a:pt x="10" y="104"/>
                    </a:lnTo>
                    <a:lnTo>
                      <a:pt x="12" y="88"/>
                    </a:lnTo>
                    <a:lnTo>
                      <a:pt x="15" y="74"/>
                    </a:lnTo>
                    <a:lnTo>
                      <a:pt x="19" y="59"/>
                    </a:lnTo>
                    <a:lnTo>
                      <a:pt x="25" y="45"/>
                    </a:lnTo>
                    <a:lnTo>
                      <a:pt x="33" y="31"/>
                    </a:lnTo>
                    <a:lnTo>
                      <a:pt x="41" y="19"/>
                    </a:lnTo>
                    <a:lnTo>
                      <a:pt x="53" y="9"/>
                    </a:lnTo>
                    <a:lnTo>
                      <a:pt x="53" y="9"/>
                    </a:lnTo>
                    <a:lnTo>
                      <a:pt x="54" y="7"/>
                    </a:lnTo>
                    <a:lnTo>
                      <a:pt x="54" y="6"/>
                    </a:lnTo>
                    <a:lnTo>
                      <a:pt x="54" y="3"/>
                    </a:lnTo>
                    <a:lnTo>
                      <a:pt x="53" y="2"/>
                    </a:lnTo>
                    <a:lnTo>
                      <a:pt x="50" y="1"/>
                    </a:lnTo>
                    <a:lnTo>
                      <a:pt x="49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3" name="Freeform 811"/>
              <p:cNvSpPr/>
              <p:nvPr/>
            </p:nvSpPr>
            <p:spPr bwMode="auto">
              <a:xfrm>
                <a:off x="6523038" y="1739900"/>
                <a:ext cx="25400" cy="61913"/>
              </a:xfrm>
              <a:custGeom>
                <a:avLst/>
                <a:gdLst/>
                <a:ahLst/>
                <a:cxnLst>
                  <a:cxn ang="0">
                    <a:pos x="39" y="3"/>
                  </a:cxn>
                  <a:cxn ang="0">
                    <a:pos x="39" y="3"/>
                  </a:cxn>
                  <a:cxn ang="0">
                    <a:pos x="27" y="29"/>
                  </a:cxn>
                  <a:cxn ang="0">
                    <a:pos x="17" y="56"/>
                  </a:cxn>
                  <a:cxn ang="0">
                    <a:pos x="8" y="82"/>
                  </a:cxn>
                  <a:cxn ang="0">
                    <a:pos x="4" y="96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1" y="113"/>
                  </a:cxn>
                  <a:cxn ang="0">
                    <a:pos x="4" y="116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10" y="112"/>
                  </a:cxn>
                  <a:cxn ang="0">
                    <a:pos x="10" y="112"/>
                  </a:cxn>
                  <a:cxn ang="0">
                    <a:pos x="13" y="99"/>
                  </a:cxn>
                  <a:cxn ang="0">
                    <a:pos x="16" y="85"/>
                  </a:cxn>
                  <a:cxn ang="0">
                    <a:pos x="25" y="58"/>
                  </a:cxn>
                  <a:cxn ang="0">
                    <a:pos x="37" y="32"/>
                  </a:cxn>
                  <a:cxn ang="0">
                    <a:pos x="47" y="5"/>
                  </a:cxn>
                  <a:cxn ang="0">
                    <a:pos x="47" y="5"/>
                  </a:cxn>
                  <a:cxn ang="0">
                    <a:pos x="48" y="3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5" y="0"/>
                  </a:cxn>
                  <a:cxn ang="0">
                    <a:pos x="41" y="0"/>
                  </a:cxn>
                  <a:cxn ang="0">
                    <a:pos x="40" y="1"/>
                  </a:cxn>
                  <a:cxn ang="0">
                    <a:pos x="39" y="3"/>
                  </a:cxn>
                  <a:cxn ang="0">
                    <a:pos x="39" y="3"/>
                  </a:cxn>
                </a:cxnLst>
                <a:rect l="0" t="0" r="r" b="b"/>
                <a:pathLst>
                  <a:path w="48" h="117">
                    <a:moveTo>
                      <a:pt x="39" y="3"/>
                    </a:moveTo>
                    <a:lnTo>
                      <a:pt x="39" y="3"/>
                    </a:lnTo>
                    <a:lnTo>
                      <a:pt x="27" y="29"/>
                    </a:lnTo>
                    <a:lnTo>
                      <a:pt x="17" y="56"/>
                    </a:lnTo>
                    <a:lnTo>
                      <a:pt x="8" y="82"/>
                    </a:lnTo>
                    <a:lnTo>
                      <a:pt x="4" y="96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1" y="113"/>
                    </a:lnTo>
                    <a:lnTo>
                      <a:pt x="4" y="116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10" y="112"/>
                    </a:lnTo>
                    <a:lnTo>
                      <a:pt x="10" y="112"/>
                    </a:lnTo>
                    <a:lnTo>
                      <a:pt x="13" y="99"/>
                    </a:lnTo>
                    <a:lnTo>
                      <a:pt x="16" y="85"/>
                    </a:lnTo>
                    <a:lnTo>
                      <a:pt x="25" y="58"/>
                    </a:lnTo>
                    <a:lnTo>
                      <a:pt x="37" y="32"/>
                    </a:lnTo>
                    <a:lnTo>
                      <a:pt x="47" y="5"/>
                    </a:lnTo>
                    <a:lnTo>
                      <a:pt x="47" y="5"/>
                    </a:lnTo>
                    <a:lnTo>
                      <a:pt x="48" y="3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0" y="1"/>
                    </a:lnTo>
                    <a:lnTo>
                      <a:pt x="39" y="3"/>
                    </a:lnTo>
                    <a:lnTo>
                      <a:pt x="3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4" name="Freeform 812"/>
              <p:cNvSpPr/>
              <p:nvPr/>
            </p:nvSpPr>
            <p:spPr bwMode="auto">
              <a:xfrm>
                <a:off x="6572250" y="1743075"/>
                <a:ext cx="28575" cy="61913"/>
              </a:xfrm>
              <a:custGeom>
                <a:avLst/>
                <a:gdLst/>
                <a:ahLst/>
                <a:cxnLst>
                  <a:cxn ang="0">
                    <a:pos x="45" y="2"/>
                  </a:cxn>
                  <a:cxn ang="0">
                    <a:pos x="45" y="2"/>
                  </a:cxn>
                  <a:cxn ang="0">
                    <a:pos x="37" y="14"/>
                  </a:cxn>
                  <a:cxn ang="0">
                    <a:pos x="28" y="27"/>
                  </a:cxn>
                  <a:cxn ang="0">
                    <a:pos x="22" y="40"/>
                  </a:cxn>
                  <a:cxn ang="0">
                    <a:pos x="16" y="54"/>
                  </a:cxn>
                  <a:cxn ang="0">
                    <a:pos x="11" y="67"/>
                  </a:cxn>
                  <a:cxn ang="0">
                    <a:pos x="7" y="82"/>
                  </a:cxn>
                  <a:cxn ang="0">
                    <a:pos x="3" y="96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0" y="114"/>
                  </a:cxn>
                  <a:cxn ang="0">
                    <a:pos x="3" y="116"/>
                  </a:cxn>
                  <a:cxn ang="0">
                    <a:pos x="6" y="117"/>
                  </a:cxn>
                  <a:cxn ang="0">
                    <a:pos x="8" y="115"/>
                  </a:cxn>
                  <a:cxn ang="0">
                    <a:pos x="14" y="108"/>
                  </a:cxn>
                  <a:cxn ang="0">
                    <a:pos x="14" y="108"/>
                  </a:cxn>
                  <a:cxn ang="0">
                    <a:pos x="16" y="106"/>
                  </a:cxn>
                  <a:cxn ang="0">
                    <a:pos x="15" y="104"/>
                  </a:cxn>
                  <a:cxn ang="0">
                    <a:pos x="14" y="102"/>
                  </a:cxn>
                  <a:cxn ang="0">
                    <a:pos x="12" y="101"/>
                  </a:cxn>
                  <a:cxn ang="0">
                    <a:pos x="12" y="101"/>
                  </a:cxn>
                  <a:cxn ang="0">
                    <a:pos x="18" y="75"/>
                  </a:cxn>
                  <a:cxn ang="0">
                    <a:pos x="22" y="63"/>
                  </a:cxn>
                  <a:cxn ang="0">
                    <a:pos x="27" y="52"/>
                  </a:cxn>
                  <a:cxn ang="0">
                    <a:pos x="33" y="39"/>
                  </a:cxn>
                  <a:cxn ang="0">
                    <a:pos x="39" y="28"/>
                  </a:cxn>
                  <a:cxn ang="0">
                    <a:pos x="45" y="18"/>
                  </a:cxn>
                  <a:cxn ang="0">
                    <a:pos x="53" y="6"/>
                  </a:cxn>
                  <a:cxn ang="0">
                    <a:pos x="53" y="6"/>
                  </a:cxn>
                  <a:cxn ang="0">
                    <a:pos x="54" y="5"/>
                  </a:cxn>
                  <a:cxn ang="0">
                    <a:pos x="54" y="3"/>
                  </a:cxn>
                  <a:cxn ang="0">
                    <a:pos x="53" y="2"/>
                  </a:cxn>
                  <a:cxn ang="0">
                    <a:pos x="52" y="1"/>
                  </a:cxn>
                  <a:cxn ang="0">
                    <a:pos x="48" y="0"/>
                  </a:cxn>
                  <a:cxn ang="0">
                    <a:pos x="46" y="0"/>
                  </a:cxn>
                  <a:cxn ang="0">
                    <a:pos x="45" y="2"/>
                  </a:cxn>
                  <a:cxn ang="0">
                    <a:pos x="45" y="2"/>
                  </a:cxn>
                </a:cxnLst>
                <a:rect l="0" t="0" r="r" b="b"/>
                <a:pathLst>
                  <a:path w="54" h="117">
                    <a:moveTo>
                      <a:pt x="45" y="2"/>
                    </a:moveTo>
                    <a:lnTo>
                      <a:pt x="45" y="2"/>
                    </a:lnTo>
                    <a:lnTo>
                      <a:pt x="37" y="14"/>
                    </a:lnTo>
                    <a:lnTo>
                      <a:pt x="28" y="27"/>
                    </a:lnTo>
                    <a:lnTo>
                      <a:pt x="22" y="40"/>
                    </a:lnTo>
                    <a:lnTo>
                      <a:pt x="16" y="54"/>
                    </a:lnTo>
                    <a:lnTo>
                      <a:pt x="11" y="67"/>
                    </a:lnTo>
                    <a:lnTo>
                      <a:pt x="7" y="82"/>
                    </a:lnTo>
                    <a:lnTo>
                      <a:pt x="3" y="96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4"/>
                    </a:lnTo>
                    <a:lnTo>
                      <a:pt x="3" y="116"/>
                    </a:lnTo>
                    <a:lnTo>
                      <a:pt x="6" y="117"/>
                    </a:lnTo>
                    <a:lnTo>
                      <a:pt x="8" y="115"/>
                    </a:lnTo>
                    <a:lnTo>
                      <a:pt x="14" y="108"/>
                    </a:lnTo>
                    <a:lnTo>
                      <a:pt x="14" y="108"/>
                    </a:lnTo>
                    <a:lnTo>
                      <a:pt x="16" y="106"/>
                    </a:lnTo>
                    <a:lnTo>
                      <a:pt x="15" y="104"/>
                    </a:lnTo>
                    <a:lnTo>
                      <a:pt x="14" y="102"/>
                    </a:lnTo>
                    <a:lnTo>
                      <a:pt x="12" y="101"/>
                    </a:lnTo>
                    <a:lnTo>
                      <a:pt x="12" y="101"/>
                    </a:lnTo>
                    <a:lnTo>
                      <a:pt x="18" y="75"/>
                    </a:lnTo>
                    <a:lnTo>
                      <a:pt x="22" y="63"/>
                    </a:lnTo>
                    <a:lnTo>
                      <a:pt x="27" y="52"/>
                    </a:lnTo>
                    <a:lnTo>
                      <a:pt x="33" y="39"/>
                    </a:lnTo>
                    <a:lnTo>
                      <a:pt x="39" y="28"/>
                    </a:lnTo>
                    <a:lnTo>
                      <a:pt x="45" y="18"/>
                    </a:lnTo>
                    <a:lnTo>
                      <a:pt x="53" y="6"/>
                    </a:lnTo>
                    <a:lnTo>
                      <a:pt x="53" y="6"/>
                    </a:lnTo>
                    <a:lnTo>
                      <a:pt x="54" y="5"/>
                    </a:lnTo>
                    <a:lnTo>
                      <a:pt x="54" y="3"/>
                    </a:lnTo>
                    <a:lnTo>
                      <a:pt x="53" y="2"/>
                    </a:lnTo>
                    <a:lnTo>
                      <a:pt x="52" y="1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5" y="2"/>
                    </a:lnTo>
                    <a:lnTo>
                      <a:pt x="4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5" name="Freeform 813"/>
              <p:cNvSpPr/>
              <p:nvPr/>
            </p:nvSpPr>
            <p:spPr bwMode="auto">
              <a:xfrm>
                <a:off x="6629400" y="1741488"/>
                <a:ext cx="28575" cy="55563"/>
              </a:xfrm>
              <a:custGeom>
                <a:avLst/>
                <a:gdLst/>
                <a:ahLst/>
                <a:cxnLst>
                  <a:cxn ang="0">
                    <a:pos x="44" y="3"/>
                  </a:cxn>
                  <a:cxn ang="0">
                    <a:pos x="44" y="3"/>
                  </a:cxn>
                  <a:cxn ang="0">
                    <a:pos x="39" y="14"/>
                  </a:cxn>
                  <a:cxn ang="0">
                    <a:pos x="35" y="26"/>
                  </a:cxn>
                  <a:cxn ang="0">
                    <a:pos x="35" y="26"/>
                  </a:cxn>
                  <a:cxn ang="0">
                    <a:pos x="34" y="32"/>
                  </a:cxn>
                  <a:cxn ang="0">
                    <a:pos x="33" y="38"/>
                  </a:cxn>
                  <a:cxn ang="0">
                    <a:pos x="32" y="44"/>
                  </a:cxn>
                  <a:cxn ang="0">
                    <a:pos x="31" y="48"/>
                  </a:cxn>
                  <a:cxn ang="0">
                    <a:pos x="30" y="50"/>
                  </a:cxn>
                  <a:cxn ang="0">
                    <a:pos x="30" y="50"/>
                  </a:cxn>
                  <a:cxn ang="0">
                    <a:pos x="25" y="55"/>
                  </a:cxn>
                  <a:cxn ang="0">
                    <a:pos x="22" y="61"/>
                  </a:cxn>
                  <a:cxn ang="0">
                    <a:pos x="15" y="73"/>
                  </a:cxn>
                  <a:cxn ang="0">
                    <a:pos x="9" y="86"/>
                  </a:cxn>
                  <a:cxn ang="0">
                    <a:pos x="5" y="91"/>
                  </a:cxn>
                  <a:cxn ang="0">
                    <a:pos x="1" y="97"/>
                  </a:cxn>
                  <a:cxn ang="0">
                    <a:pos x="1" y="97"/>
                  </a:cxn>
                  <a:cxn ang="0">
                    <a:pos x="0" y="98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3" y="104"/>
                  </a:cxn>
                  <a:cxn ang="0">
                    <a:pos x="4" y="105"/>
                  </a:cxn>
                  <a:cxn ang="0">
                    <a:pos x="6" y="104"/>
                  </a:cxn>
                  <a:cxn ang="0">
                    <a:pos x="7" y="103"/>
                  </a:cxn>
                  <a:cxn ang="0">
                    <a:pos x="7" y="103"/>
                  </a:cxn>
                  <a:cxn ang="0">
                    <a:pos x="14" y="94"/>
                  </a:cxn>
                  <a:cxn ang="0">
                    <a:pos x="21" y="84"/>
                  </a:cxn>
                  <a:cxn ang="0">
                    <a:pos x="31" y="63"/>
                  </a:cxn>
                  <a:cxn ang="0">
                    <a:pos x="31" y="63"/>
                  </a:cxn>
                  <a:cxn ang="0">
                    <a:pos x="34" y="60"/>
                  </a:cxn>
                  <a:cxn ang="0">
                    <a:pos x="37" y="57"/>
                  </a:cxn>
                  <a:cxn ang="0">
                    <a:pos x="39" y="54"/>
                  </a:cxn>
                  <a:cxn ang="0">
                    <a:pos x="40" y="50"/>
                  </a:cxn>
                  <a:cxn ang="0">
                    <a:pos x="40" y="50"/>
                  </a:cxn>
                  <a:cxn ang="0">
                    <a:pos x="42" y="38"/>
                  </a:cxn>
                  <a:cxn ang="0">
                    <a:pos x="44" y="28"/>
                  </a:cxn>
                  <a:cxn ang="0">
                    <a:pos x="48" y="18"/>
                  </a:cxn>
                  <a:cxn ang="0">
                    <a:pos x="53" y="7"/>
                  </a:cxn>
                  <a:cxn ang="0">
                    <a:pos x="53" y="7"/>
                  </a:cxn>
                  <a:cxn ang="0">
                    <a:pos x="53" y="5"/>
                  </a:cxn>
                  <a:cxn ang="0">
                    <a:pos x="53" y="4"/>
                  </a:cxn>
                  <a:cxn ang="0">
                    <a:pos x="51" y="1"/>
                  </a:cxn>
                  <a:cxn ang="0">
                    <a:pos x="48" y="0"/>
                  </a:cxn>
                  <a:cxn ang="0">
                    <a:pos x="47" y="0"/>
                  </a:cxn>
                  <a:cxn ang="0">
                    <a:pos x="45" y="1"/>
                  </a:cxn>
                  <a:cxn ang="0">
                    <a:pos x="44" y="3"/>
                  </a:cxn>
                  <a:cxn ang="0">
                    <a:pos x="44" y="3"/>
                  </a:cxn>
                </a:cxnLst>
                <a:rect l="0" t="0" r="r" b="b"/>
                <a:pathLst>
                  <a:path w="53" h="105">
                    <a:moveTo>
                      <a:pt x="44" y="3"/>
                    </a:moveTo>
                    <a:lnTo>
                      <a:pt x="44" y="3"/>
                    </a:lnTo>
                    <a:lnTo>
                      <a:pt x="39" y="14"/>
                    </a:lnTo>
                    <a:lnTo>
                      <a:pt x="35" y="26"/>
                    </a:lnTo>
                    <a:lnTo>
                      <a:pt x="35" y="26"/>
                    </a:lnTo>
                    <a:lnTo>
                      <a:pt x="34" y="32"/>
                    </a:lnTo>
                    <a:lnTo>
                      <a:pt x="33" y="38"/>
                    </a:lnTo>
                    <a:lnTo>
                      <a:pt x="32" y="44"/>
                    </a:lnTo>
                    <a:lnTo>
                      <a:pt x="31" y="48"/>
                    </a:lnTo>
                    <a:lnTo>
                      <a:pt x="30" y="50"/>
                    </a:lnTo>
                    <a:lnTo>
                      <a:pt x="30" y="50"/>
                    </a:lnTo>
                    <a:lnTo>
                      <a:pt x="25" y="55"/>
                    </a:lnTo>
                    <a:lnTo>
                      <a:pt x="22" y="61"/>
                    </a:lnTo>
                    <a:lnTo>
                      <a:pt x="15" y="73"/>
                    </a:lnTo>
                    <a:lnTo>
                      <a:pt x="9" y="86"/>
                    </a:lnTo>
                    <a:lnTo>
                      <a:pt x="5" y="91"/>
                    </a:lnTo>
                    <a:lnTo>
                      <a:pt x="1" y="97"/>
                    </a:lnTo>
                    <a:lnTo>
                      <a:pt x="1" y="97"/>
                    </a:lnTo>
                    <a:lnTo>
                      <a:pt x="0" y="98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3" y="104"/>
                    </a:lnTo>
                    <a:lnTo>
                      <a:pt x="4" y="105"/>
                    </a:lnTo>
                    <a:lnTo>
                      <a:pt x="6" y="104"/>
                    </a:lnTo>
                    <a:lnTo>
                      <a:pt x="7" y="103"/>
                    </a:lnTo>
                    <a:lnTo>
                      <a:pt x="7" y="103"/>
                    </a:lnTo>
                    <a:lnTo>
                      <a:pt x="14" y="94"/>
                    </a:lnTo>
                    <a:lnTo>
                      <a:pt x="21" y="84"/>
                    </a:lnTo>
                    <a:lnTo>
                      <a:pt x="31" y="63"/>
                    </a:lnTo>
                    <a:lnTo>
                      <a:pt x="31" y="63"/>
                    </a:lnTo>
                    <a:lnTo>
                      <a:pt x="34" y="60"/>
                    </a:lnTo>
                    <a:lnTo>
                      <a:pt x="37" y="57"/>
                    </a:lnTo>
                    <a:lnTo>
                      <a:pt x="39" y="54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2" y="38"/>
                    </a:lnTo>
                    <a:lnTo>
                      <a:pt x="44" y="28"/>
                    </a:lnTo>
                    <a:lnTo>
                      <a:pt x="48" y="18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3" y="5"/>
                    </a:lnTo>
                    <a:lnTo>
                      <a:pt x="53" y="4"/>
                    </a:lnTo>
                    <a:lnTo>
                      <a:pt x="51" y="1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4" y="3"/>
                    </a:lnTo>
                    <a:lnTo>
                      <a:pt x="4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6" name="Freeform 814"/>
              <p:cNvSpPr/>
              <p:nvPr/>
            </p:nvSpPr>
            <p:spPr bwMode="auto">
              <a:xfrm>
                <a:off x="6673850" y="1739900"/>
                <a:ext cx="20638" cy="53975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29" y="16"/>
                  </a:cxn>
                  <a:cxn ang="0">
                    <a:pos x="26" y="28"/>
                  </a:cxn>
                  <a:cxn ang="0">
                    <a:pos x="22" y="40"/>
                  </a:cxn>
                  <a:cxn ang="0">
                    <a:pos x="18" y="51"/>
                  </a:cxn>
                  <a:cxn ang="0">
                    <a:pos x="8" y="74"/>
                  </a:cxn>
                  <a:cxn ang="0">
                    <a:pos x="4" y="86"/>
                  </a:cxn>
                  <a:cxn ang="0">
                    <a:pos x="0" y="98"/>
                  </a:cxn>
                  <a:cxn ang="0">
                    <a:pos x="0" y="98"/>
                  </a:cxn>
                  <a:cxn ang="0">
                    <a:pos x="0" y="100"/>
                  </a:cxn>
                  <a:cxn ang="0">
                    <a:pos x="1" y="101"/>
                  </a:cxn>
                  <a:cxn ang="0">
                    <a:pos x="2" y="102"/>
                  </a:cxn>
                  <a:cxn ang="0">
                    <a:pos x="4" y="103"/>
                  </a:cxn>
                  <a:cxn ang="0">
                    <a:pos x="5" y="103"/>
                  </a:cxn>
                  <a:cxn ang="0">
                    <a:pos x="7" y="103"/>
                  </a:cxn>
                  <a:cxn ang="0">
                    <a:pos x="8" y="102"/>
                  </a:cxn>
                  <a:cxn ang="0">
                    <a:pos x="9" y="100"/>
                  </a:cxn>
                  <a:cxn ang="0">
                    <a:pos x="9" y="100"/>
                  </a:cxn>
                  <a:cxn ang="0">
                    <a:pos x="12" y="88"/>
                  </a:cxn>
                  <a:cxn ang="0">
                    <a:pos x="17" y="76"/>
                  </a:cxn>
                  <a:cxn ang="0">
                    <a:pos x="27" y="53"/>
                  </a:cxn>
                  <a:cxn ang="0">
                    <a:pos x="32" y="41"/>
                  </a:cxn>
                  <a:cxn ang="0">
                    <a:pos x="36" y="29"/>
                  </a:cxn>
                  <a:cxn ang="0">
                    <a:pos x="39" y="16"/>
                  </a:cxn>
                  <a:cxn ang="0">
                    <a:pos x="41" y="4"/>
                  </a:cxn>
                  <a:cxn ang="0">
                    <a:pos x="41" y="4"/>
                  </a:cxn>
                  <a:cxn ang="0">
                    <a:pos x="41" y="2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0"/>
                  </a:cxn>
                  <a:cxn ang="0">
                    <a:pos x="33" y="1"/>
                  </a:cxn>
                  <a:cxn ang="0">
                    <a:pos x="32" y="2"/>
                  </a:cxn>
                  <a:cxn ang="0">
                    <a:pos x="32" y="4"/>
                  </a:cxn>
                  <a:cxn ang="0">
                    <a:pos x="32" y="4"/>
                  </a:cxn>
                </a:cxnLst>
                <a:rect l="0" t="0" r="r" b="b"/>
                <a:pathLst>
                  <a:path w="41" h="103">
                    <a:moveTo>
                      <a:pt x="32" y="4"/>
                    </a:moveTo>
                    <a:lnTo>
                      <a:pt x="32" y="4"/>
                    </a:lnTo>
                    <a:lnTo>
                      <a:pt x="29" y="16"/>
                    </a:lnTo>
                    <a:lnTo>
                      <a:pt x="26" y="28"/>
                    </a:lnTo>
                    <a:lnTo>
                      <a:pt x="22" y="40"/>
                    </a:lnTo>
                    <a:lnTo>
                      <a:pt x="18" y="51"/>
                    </a:lnTo>
                    <a:lnTo>
                      <a:pt x="8" y="74"/>
                    </a:lnTo>
                    <a:lnTo>
                      <a:pt x="4" y="86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0" y="100"/>
                    </a:lnTo>
                    <a:lnTo>
                      <a:pt x="1" y="101"/>
                    </a:lnTo>
                    <a:lnTo>
                      <a:pt x="2" y="102"/>
                    </a:lnTo>
                    <a:lnTo>
                      <a:pt x="4" y="103"/>
                    </a:lnTo>
                    <a:lnTo>
                      <a:pt x="5" y="103"/>
                    </a:lnTo>
                    <a:lnTo>
                      <a:pt x="7" y="103"/>
                    </a:lnTo>
                    <a:lnTo>
                      <a:pt x="8" y="102"/>
                    </a:lnTo>
                    <a:lnTo>
                      <a:pt x="9" y="100"/>
                    </a:lnTo>
                    <a:lnTo>
                      <a:pt x="9" y="100"/>
                    </a:lnTo>
                    <a:lnTo>
                      <a:pt x="12" y="88"/>
                    </a:lnTo>
                    <a:lnTo>
                      <a:pt x="17" y="76"/>
                    </a:lnTo>
                    <a:lnTo>
                      <a:pt x="27" y="53"/>
                    </a:lnTo>
                    <a:lnTo>
                      <a:pt x="32" y="41"/>
                    </a:lnTo>
                    <a:lnTo>
                      <a:pt x="36" y="29"/>
                    </a:lnTo>
                    <a:lnTo>
                      <a:pt x="39" y="16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3" y="1"/>
                    </a:lnTo>
                    <a:lnTo>
                      <a:pt x="32" y="2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7" name="Freeform 815"/>
              <p:cNvSpPr/>
              <p:nvPr/>
            </p:nvSpPr>
            <p:spPr bwMode="auto">
              <a:xfrm>
                <a:off x="6811963" y="1671638"/>
                <a:ext cx="9525" cy="38100"/>
              </a:xfrm>
              <a:custGeom>
                <a:avLst/>
                <a:gdLst/>
                <a:ahLst/>
                <a:cxnLst>
                  <a:cxn ang="0">
                    <a:pos x="11" y="58"/>
                  </a:cxn>
                  <a:cxn ang="0">
                    <a:pos x="11" y="58"/>
                  </a:cxn>
                  <a:cxn ang="0">
                    <a:pos x="10" y="51"/>
                  </a:cxn>
                  <a:cxn ang="0">
                    <a:pos x="9" y="44"/>
                  </a:cxn>
                  <a:cxn ang="0">
                    <a:pos x="10" y="33"/>
                  </a:cxn>
                  <a:cxn ang="0">
                    <a:pos x="10" y="33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1"/>
                  </a:cxn>
                  <a:cxn ang="0">
                    <a:pos x="3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1" y="20"/>
                  </a:cxn>
                  <a:cxn ang="0">
                    <a:pos x="0" y="40"/>
                  </a:cxn>
                  <a:cxn ang="0">
                    <a:pos x="0" y="50"/>
                  </a:cxn>
                  <a:cxn ang="0">
                    <a:pos x="2" y="59"/>
                  </a:cxn>
                  <a:cxn ang="0">
                    <a:pos x="3" y="63"/>
                  </a:cxn>
                  <a:cxn ang="0">
                    <a:pos x="5" y="66"/>
                  </a:cxn>
                  <a:cxn ang="0">
                    <a:pos x="7" y="69"/>
                  </a:cxn>
                  <a:cxn ang="0">
                    <a:pos x="11" y="72"/>
                  </a:cxn>
                  <a:cxn ang="0">
                    <a:pos x="11" y="72"/>
                  </a:cxn>
                  <a:cxn ang="0">
                    <a:pos x="13" y="72"/>
                  </a:cxn>
                  <a:cxn ang="0">
                    <a:pos x="15" y="72"/>
                  </a:cxn>
                  <a:cxn ang="0">
                    <a:pos x="17" y="70"/>
                  </a:cxn>
                  <a:cxn ang="0">
                    <a:pos x="17" y="68"/>
                  </a:cxn>
                  <a:cxn ang="0">
                    <a:pos x="17" y="62"/>
                  </a:cxn>
                  <a:cxn ang="0">
                    <a:pos x="17" y="62"/>
                  </a:cxn>
                  <a:cxn ang="0">
                    <a:pos x="17" y="59"/>
                  </a:cxn>
                  <a:cxn ang="0">
                    <a:pos x="15" y="58"/>
                  </a:cxn>
                  <a:cxn ang="0">
                    <a:pos x="13" y="57"/>
                  </a:cxn>
                  <a:cxn ang="0">
                    <a:pos x="11" y="58"/>
                  </a:cxn>
                  <a:cxn ang="0">
                    <a:pos x="11" y="58"/>
                  </a:cxn>
                </a:cxnLst>
                <a:rect l="0" t="0" r="r" b="b"/>
                <a:pathLst>
                  <a:path w="17" h="72">
                    <a:moveTo>
                      <a:pt x="11" y="58"/>
                    </a:moveTo>
                    <a:lnTo>
                      <a:pt x="11" y="58"/>
                    </a:lnTo>
                    <a:lnTo>
                      <a:pt x="10" y="51"/>
                    </a:lnTo>
                    <a:lnTo>
                      <a:pt x="9" y="44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1" y="20"/>
                    </a:lnTo>
                    <a:lnTo>
                      <a:pt x="0" y="40"/>
                    </a:lnTo>
                    <a:lnTo>
                      <a:pt x="0" y="50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6"/>
                    </a:lnTo>
                    <a:lnTo>
                      <a:pt x="7" y="69"/>
                    </a:lnTo>
                    <a:lnTo>
                      <a:pt x="11" y="72"/>
                    </a:lnTo>
                    <a:lnTo>
                      <a:pt x="11" y="72"/>
                    </a:lnTo>
                    <a:lnTo>
                      <a:pt x="13" y="72"/>
                    </a:lnTo>
                    <a:lnTo>
                      <a:pt x="15" y="72"/>
                    </a:lnTo>
                    <a:lnTo>
                      <a:pt x="17" y="70"/>
                    </a:lnTo>
                    <a:lnTo>
                      <a:pt x="17" y="68"/>
                    </a:lnTo>
                    <a:lnTo>
                      <a:pt x="17" y="62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5" y="58"/>
                    </a:lnTo>
                    <a:lnTo>
                      <a:pt x="13" y="57"/>
                    </a:lnTo>
                    <a:lnTo>
                      <a:pt x="11" y="58"/>
                    </a:lnTo>
                    <a:lnTo>
                      <a:pt x="11" y="5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8" name="Freeform 816"/>
              <p:cNvSpPr/>
              <p:nvPr/>
            </p:nvSpPr>
            <p:spPr bwMode="auto">
              <a:xfrm>
                <a:off x="6843713" y="1644650"/>
                <a:ext cx="22225" cy="55563"/>
              </a:xfrm>
              <a:custGeom>
                <a:avLst/>
                <a:gdLst/>
                <a:ahLst/>
                <a:cxnLst>
                  <a:cxn ang="0">
                    <a:pos x="33" y="1"/>
                  </a:cxn>
                  <a:cxn ang="0">
                    <a:pos x="33" y="1"/>
                  </a:cxn>
                  <a:cxn ang="0">
                    <a:pos x="29" y="6"/>
                  </a:cxn>
                  <a:cxn ang="0">
                    <a:pos x="26" y="12"/>
                  </a:cxn>
                  <a:cxn ang="0">
                    <a:pos x="20" y="23"/>
                  </a:cxn>
                  <a:cxn ang="0">
                    <a:pos x="16" y="35"/>
                  </a:cxn>
                  <a:cxn ang="0">
                    <a:pos x="13" y="48"/>
                  </a:cxn>
                  <a:cxn ang="0">
                    <a:pos x="8" y="73"/>
                  </a:cxn>
                  <a:cxn ang="0">
                    <a:pos x="5" y="86"/>
                  </a:cxn>
                  <a:cxn ang="0">
                    <a:pos x="1" y="97"/>
                  </a:cxn>
                  <a:cxn ang="0">
                    <a:pos x="1" y="97"/>
                  </a:cxn>
                  <a:cxn ang="0">
                    <a:pos x="0" y="99"/>
                  </a:cxn>
                  <a:cxn ang="0">
                    <a:pos x="1" y="101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9" y="102"/>
                  </a:cxn>
                  <a:cxn ang="0">
                    <a:pos x="13" y="91"/>
                  </a:cxn>
                  <a:cxn ang="0">
                    <a:pos x="17" y="81"/>
                  </a:cxn>
                  <a:cxn ang="0">
                    <a:pos x="23" y="58"/>
                  </a:cxn>
                  <a:cxn ang="0">
                    <a:pos x="23" y="58"/>
                  </a:cxn>
                  <a:cxn ang="0">
                    <a:pos x="25" y="45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33" y="20"/>
                  </a:cxn>
                  <a:cxn ang="0">
                    <a:pos x="36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41" y="6"/>
                  </a:cxn>
                  <a:cxn ang="0">
                    <a:pos x="41" y="4"/>
                  </a:cxn>
                  <a:cxn ang="0">
                    <a:pos x="40" y="3"/>
                  </a:cxn>
                  <a:cxn ang="0">
                    <a:pos x="39" y="1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0"/>
                  </a:cxn>
                  <a:cxn ang="0">
                    <a:pos x="33" y="1"/>
                  </a:cxn>
                  <a:cxn ang="0">
                    <a:pos x="33" y="1"/>
                  </a:cxn>
                </a:cxnLst>
                <a:rect l="0" t="0" r="r" b="b"/>
                <a:pathLst>
                  <a:path w="41" h="104">
                    <a:moveTo>
                      <a:pt x="33" y="1"/>
                    </a:moveTo>
                    <a:lnTo>
                      <a:pt x="33" y="1"/>
                    </a:lnTo>
                    <a:lnTo>
                      <a:pt x="29" y="6"/>
                    </a:lnTo>
                    <a:lnTo>
                      <a:pt x="26" y="12"/>
                    </a:lnTo>
                    <a:lnTo>
                      <a:pt x="20" y="23"/>
                    </a:lnTo>
                    <a:lnTo>
                      <a:pt x="16" y="35"/>
                    </a:lnTo>
                    <a:lnTo>
                      <a:pt x="13" y="48"/>
                    </a:lnTo>
                    <a:lnTo>
                      <a:pt x="8" y="73"/>
                    </a:lnTo>
                    <a:lnTo>
                      <a:pt x="5" y="86"/>
                    </a:lnTo>
                    <a:lnTo>
                      <a:pt x="1" y="97"/>
                    </a:lnTo>
                    <a:lnTo>
                      <a:pt x="1" y="97"/>
                    </a:lnTo>
                    <a:lnTo>
                      <a:pt x="0" y="99"/>
                    </a:lnTo>
                    <a:lnTo>
                      <a:pt x="1" y="101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9" y="102"/>
                    </a:lnTo>
                    <a:lnTo>
                      <a:pt x="13" y="91"/>
                    </a:lnTo>
                    <a:lnTo>
                      <a:pt x="17" y="81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25" y="45"/>
                    </a:lnTo>
                    <a:lnTo>
                      <a:pt x="28" y="32"/>
                    </a:lnTo>
                    <a:lnTo>
                      <a:pt x="30" y="26"/>
                    </a:lnTo>
                    <a:lnTo>
                      <a:pt x="33" y="20"/>
                    </a:lnTo>
                    <a:lnTo>
                      <a:pt x="36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1" y="6"/>
                    </a:lnTo>
                    <a:lnTo>
                      <a:pt x="41" y="4"/>
                    </a:lnTo>
                    <a:lnTo>
                      <a:pt x="40" y="3"/>
                    </a:lnTo>
                    <a:lnTo>
                      <a:pt x="39" y="1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3" y="1"/>
                    </a:lnTo>
                    <a:lnTo>
                      <a:pt x="3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399" name="Freeform 817"/>
              <p:cNvSpPr/>
              <p:nvPr/>
            </p:nvSpPr>
            <p:spPr bwMode="auto">
              <a:xfrm>
                <a:off x="6719888" y="1743075"/>
                <a:ext cx="9525" cy="47625"/>
              </a:xfrm>
              <a:custGeom>
                <a:avLst/>
                <a:gdLst/>
                <a:ahLst/>
                <a:cxnLst>
                  <a:cxn ang="0">
                    <a:pos x="16" y="4"/>
                  </a:cxn>
                  <a:cxn ang="0">
                    <a:pos x="16" y="4"/>
                  </a:cxn>
                  <a:cxn ang="0">
                    <a:pos x="16" y="2"/>
                  </a:cxn>
                  <a:cxn ang="0">
                    <a:pos x="15" y="1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25"/>
                  </a:cxn>
                  <a:cxn ang="0">
                    <a:pos x="8" y="44"/>
                  </a:cxn>
                  <a:cxn ang="0">
                    <a:pos x="8" y="55"/>
                  </a:cxn>
                  <a:cxn ang="0">
                    <a:pos x="7" y="65"/>
                  </a:cxn>
                  <a:cxn ang="0">
                    <a:pos x="4" y="74"/>
                  </a:cxn>
                  <a:cxn ang="0">
                    <a:pos x="0" y="84"/>
                  </a:cxn>
                  <a:cxn ang="0">
                    <a:pos x="0" y="84"/>
                  </a:cxn>
                  <a:cxn ang="0">
                    <a:pos x="0" y="86"/>
                  </a:cxn>
                  <a:cxn ang="0">
                    <a:pos x="0" y="88"/>
                  </a:cxn>
                  <a:cxn ang="0">
                    <a:pos x="3" y="91"/>
                  </a:cxn>
                  <a:cxn ang="0">
                    <a:pos x="4" y="91"/>
                  </a:cxn>
                  <a:cxn ang="0">
                    <a:pos x="7" y="91"/>
                  </a:cxn>
                  <a:cxn ang="0">
                    <a:pos x="8" y="91"/>
                  </a:cxn>
                  <a:cxn ang="0">
                    <a:pos x="9" y="89"/>
                  </a:cxn>
                  <a:cxn ang="0">
                    <a:pos x="9" y="89"/>
                  </a:cxn>
                  <a:cxn ang="0">
                    <a:pos x="13" y="79"/>
                  </a:cxn>
                  <a:cxn ang="0">
                    <a:pos x="15" y="68"/>
                  </a:cxn>
                  <a:cxn ang="0">
                    <a:pos x="17" y="58"/>
                  </a:cxn>
                  <a:cxn ang="0">
                    <a:pos x="17" y="48"/>
                  </a:cxn>
                  <a:cxn ang="0">
                    <a:pos x="17" y="26"/>
                  </a:cxn>
                  <a:cxn ang="0">
                    <a:pos x="16" y="4"/>
                  </a:cxn>
                  <a:cxn ang="0">
                    <a:pos x="16" y="4"/>
                  </a:cxn>
                </a:cxnLst>
                <a:rect l="0" t="0" r="r" b="b"/>
                <a:pathLst>
                  <a:path w="17" h="91">
                    <a:moveTo>
                      <a:pt x="16" y="4"/>
                    </a:moveTo>
                    <a:lnTo>
                      <a:pt x="16" y="4"/>
                    </a:lnTo>
                    <a:lnTo>
                      <a:pt x="16" y="2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8" y="25"/>
                    </a:lnTo>
                    <a:lnTo>
                      <a:pt x="8" y="44"/>
                    </a:lnTo>
                    <a:lnTo>
                      <a:pt x="8" y="55"/>
                    </a:lnTo>
                    <a:lnTo>
                      <a:pt x="7" y="65"/>
                    </a:lnTo>
                    <a:lnTo>
                      <a:pt x="4" y="74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86"/>
                    </a:lnTo>
                    <a:lnTo>
                      <a:pt x="0" y="88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7" y="91"/>
                    </a:lnTo>
                    <a:lnTo>
                      <a:pt x="8" y="91"/>
                    </a:lnTo>
                    <a:lnTo>
                      <a:pt x="9" y="89"/>
                    </a:lnTo>
                    <a:lnTo>
                      <a:pt x="9" y="89"/>
                    </a:lnTo>
                    <a:lnTo>
                      <a:pt x="13" y="79"/>
                    </a:lnTo>
                    <a:lnTo>
                      <a:pt x="15" y="68"/>
                    </a:lnTo>
                    <a:lnTo>
                      <a:pt x="17" y="58"/>
                    </a:lnTo>
                    <a:lnTo>
                      <a:pt x="17" y="48"/>
                    </a:lnTo>
                    <a:lnTo>
                      <a:pt x="17" y="26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0" name="Freeform 818"/>
              <p:cNvSpPr/>
              <p:nvPr/>
            </p:nvSpPr>
            <p:spPr bwMode="auto">
              <a:xfrm>
                <a:off x="6754813" y="1758950"/>
                <a:ext cx="12700" cy="49213"/>
              </a:xfrm>
              <a:custGeom>
                <a:avLst/>
                <a:gdLst/>
                <a:ahLst/>
                <a:cxnLst>
                  <a:cxn ang="0">
                    <a:pos x="24" y="5"/>
                  </a:cxn>
                  <a:cxn ang="0">
                    <a:pos x="24" y="5"/>
                  </a:cxn>
                  <a:cxn ang="0">
                    <a:pos x="24" y="3"/>
                  </a:cxn>
                  <a:cxn ang="0">
                    <a:pos x="23" y="1"/>
                  </a:cxn>
                  <a:cxn ang="0">
                    <a:pos x="22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7" y="1"/>
                  </a:cxn>
                  <a:cxn ang="0">
                    <a:pos x="16" y="3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18"/>
                  </a:cxn>
                  <a:cxn ang="0">
                    <a:pos x="13" y="30"/>
                  </a:cxn>
                  <a:cxn ang="0">
                    <a:pos x="11" y="42"/>
                  </a:cxn>
                  <a:cxn ang="0">
                    <a:pos x="8" y="55"/>
                  </a:cxn>
                  <a:cxn ang="0">
                    <a:pos x="8" y="55"/>
                  </a:cxn>
                  <a:cxn ang="0">
                    <a:pos x="5" y="63"/>
                  </a:cxn>
                  <a:cxn ang="0">
                    <a:pos x="2" y="72"/>
                  </a:cxn>
                  <a:cxn ang="0">
                    <a:pos x="0" y="76"/>
                  </a:cxn>
                  <a:cxn ang="0">
                    <a:pos x="0" y="82"/>
                  </a:cxn>
                  <a:cxn ang="0">
                    <a:pos x="2" y="86"/>
                  </a:cxn>
                  <a:cxn ang="0">
                    <a:pos x="4" y="90"/>
                  </a:cxn>
                  <a:cxn ang="0">
                    <a:pos x="4" y="90"/>
                  </a:cxn>
                  <a:cxn ang="0">
                    <a:pos x="5" y="91"/>
                  </a:cxn>
                  <a:cxn ang="0">
                    <a:pos x="7" y="92"/>
                  </a:cxn>
                  <a:cxn ang="0">
                    <a:pos x="8" y="92"/>
                  </a:cxn>
                  <a:cxn ang="0">
                    <a:pos x="10" y="91"/>
                  </a:cxn>
                  <a:cxn ang="0">
                    <a:pos x="11" y="90"/>
                  </a:cxn>
                  <a:cxn ang="0">
                    <a:pos x="12" y="88"/>
                  </a:cxn>
                  <a:cxn ang="0">
                    <a:pos x="12" y="87"/>
                  </a:cxn>
                  <a:cxn ang="0">
                    <a:pos x="12" y="85"/>
                  </a:cxn>
                  <a:cxn ang="0">
                    <a:pos x="12" y="85"/>
                  </a:cxn>
                  <a:cxn ang="0">
                    <a:pos x="10" y="82"/>
                  </a:cxn>
                  <a:cxn ang="0">
                    <a:pos x="10" y="77"/>
                  </a:cxn>
                  <a:cxn ang="0">
                    <a:pos x="11" y="72"/>
                  </a:cxn>
                  <a:cxn ang="0">
                    <a:pos x="13" y="68"/>
                  </a:cxn>
                  <a:cxn ang="0">
                    <a:pos x="16" y="59"/>
                  </a:cxn>
                  <a:cxn ang="0">
                    <a:pos x="18" y="51"/>
                  </a:cxn>
                  <a:cxn ang="0">
                    <a:pos x="18" y="51"/>
                  </a:cxn>
                  <a:cxn ang="0">
                    <a:pos x="20" y="39"/>
                  </a:cxn>
                  <a:cxn ang="0">
                    <a:pos x="22" y="28"/>
                  </a:cxn>
                  <a:cxn ang="0">
                    <a:pos x="24" y="17"/>
                  </a:cxn>
                  <a:cxn ang="0">
                    <a:pos x="24" y="5"/>
                  </a:cxn>
                  <a:cxn ang="0">
                    <a:pos x="24" y="5"/>
                  </a:cxn>
                </a:cxnLst>
                <a:rect l="0" t="0" r="r" b="b"/>
                <a:pathLst>
                  <a:path w="24" h="92">
                    <a:moveTo>
                      <a:pt x="24" y="5"/>
                    </a:moveTo>
                    <a:lnTo>
                      <a:pt x="24" y="5"/>
                    </a:lnTo>
                    <a:lnTo>
                      <a:pt x="24" y="3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7" y="1"/>
                    </a:lnTo>
                    <a:lnTo>
                      <a:pt x="16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18"/>
                    </a:lnTo>
                    <a:lnTo>
                      <a:pt x="13" y="30"/>
                    </a:lnTo>
                    <a:lnTo>
                      <a:pt x="11" y="42"/>
                    </a:lnTo>
                    <a:lnTo>
                      <a:pt x="8" y="55"/>
                    </a:lnTo>
                    <a:lnTo>
                      <a:pt x="8" y="55"/>
                    </a:lnTo>
                    <a:lnTo>
                      <a:pt x="5" y="63"/>
                    </a:lnTo>
                    <a:lnTo>
                      <a:pt x="2" y="72"/>
                    </a:lnTo>
                    <a:lnTo>
                      <a:pt x="0" y="76"/>
                    </a:lnTo>
                    <a:lnTo>
                      <a:pt x="0" y="82"/>
                    </a:lnTo>
                    <a:lnTo>
                      <a:pt x="2" y="86"/>
                    </a:lnTo>
                    <a:lnTo>
                      <a:pt x="4" y="90"/>
                    </a:lnTo>
                    <a:lnTo>
                      <a:pt x="4" y="90"/>
                    </a:lnTo>
                    <a:lnTo>
                      <a:pt x="5" y="91"/>
                    </a:lnTo>
                    <a:lnTo>
                      <a:pt x="7" y="92"/>
                    </a:lnTo>
                    <a:lnTo>
                      <a:pt x="8" y="92"/>
                    </a:lnTo>
                    <a:lnTo>
                      <a:pt x="10" y="91"/>
                    </a:lnTo>
                    <a:lnTo>
                      <a:pt x="11" y="90"/>
                    </a:lnTo>
                    <a:lnTo>
                      <a:pt x="12" y="88"/>
                    </a:lnTo>
                    <a:lnTo>
                      <a:pt x="12" y="87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0" y="82"/>
                    </a:lnTo>
                    <a:lnTo>
                      <a:pt x="10" y="77"/>
                    </a:lnTo>
                    <a:lnTo>
                      <a:pt x="11" y="72"/>
                    </a:lnTo>
                    <a:lnTo>
                      <a:pt x="13" y="68"/>
                    </a:lnTo>
                    <a:lnTo>
                      <a:pt x="16" y="59"/>
                    </a:lnTo>
                    <a:lnTo>
                      <a:pt x="18" y="51"/>
                    </a:lnTo>
                    <a:lnTo>
                      <a:pt x="18" y="51"/>
                    </a:lnTo>
                    <a:lnTo>
                      <a:pt x="20" y="39"/>
                    </a:lnTo>
                    <a:lnTo>
                      <a:pt x="22" y="28"/>
                    </a:lnTo>
                    <a:lnTo>
                      <a:pt x="24" y="17"/>
                    </a:lnTo>
                    <a:lnTo>
                      <a:pt x="24" y="5"/>
                    </a:lnTo>
                    <a:lnTo>
                      <a:pt x="2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1" name="Freeform 821"/>
              <p:cNvSpPr/>
              <p:nvPr/>
            </p:nvSpPr>
            <p:spPr bwMode="auto">
              <a:xfrm>
                <a:off x="6418263" y="1346200"/>
                <a:ext cx="39688" cy="65088"/>
              </a:xfrm>
              <a:custGeom>
                <a:avLst/>
                <a:gdLst/>
                <a:ahLst/>
                <a:cxnLst>
                  <a:cxn ang="0">
                    <a:pos x="63" y="3"/>
                  </a:cxn>
                  <a:cxn ang="0">
                    <a:pos x="63" y="3"/>
                  </a:cxn>
                  <a:cxn ang="0">
                    <a:pos x="61" y="12"/>
                  </a:cxn>
                  <a:cxn ang="0">
                    <a:pos x="59" y="19"/>
                  </a:cxn>
                  <a:cxn ang="0">
                    <a:pos x="52" y="33"/>
                  </a:cxn>
                  <a:cxn ang="0">
                    <a:pos x="43" y="48"/>
                  </a:cxn>
                  <a:cxn ang="0">
                    <a:pos x="33" y="61"/>
                  </a:cxn>
                  <a:cxn ang="0">
                    <a:pos x="24" y="75"/>
                  </a:cxn>
                  <a:cxn ang="0">
                    <a:pos x="15" y="88"/>
                  </a:cxn>
                  <a:cxn ang="0">
                    <a:pos x="6" y="102"/>
                  </a:cxn>
                  <a:cxn ang="0">
                    <a:pos x="3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2" y="122"/>
                  </a:cxn>
                  <a:cxn ang="0">
                    <a:pos x="3" y="123"/>
                  </a:cxn>
                  <a:cxn ang="0">
                    <a:pos x="5" y="123"/>
                  </a:cxn>
                  <a:cxn ang="0">
                    <a:pos x="6" y="123"/>
                  </a:cxn>
                  <a:cxn ang="0">
                    <a:pos x="8" y="121"/>
                  </a:cxn>
                  <a:cxn ang="0">
                    <a:pos x="10" y="120"/>
                  </a:cxn>
                  <a:cxn ang="0">
                    <a:pos x="10" y="120"/>
                  </a:cxn>
                  <a:cxn ang="0">
                    <a:pos x="13" y="112"/>
                  </a:cxn>
                  <a:cxn ang="0">
                    <a:pos x="16" y="105"/>
                  </a:cxn>
                  <a:cxn ang="0">
                    <a:pos x="24" y="90"/>
                  </a:cxn>
                  <a:cxn ang="0">
                    <a:pos x="33" y="77"/>
                  </a:cxn>
                  <a:cxn ang="0">
                    <a:pos x="43" y="63"/>
                  </a:cxn>
                  <a:cxn ang="0">
                    <a:pos x="52" y="50"/>
                  </a:cxn>
                  <a:cxn ang="0">
                    <a:pos x="61" y="36"/>
                  </a:cxn>
                  <a:cxn ang="0">
                    <a:pos x="67" y="22"/>
                  </a:cxn>
                  <a:cxn ang="0">
                    <a:pos x="70" y="14"/>
                  </a:cxn>
                  <a:cxn ang="0">
                    <a:pos x="73" y="6"/>
                  </a:cxn>
                  <a:cxn ang="0">
                    <a:pos x="73" y="6"/>
                  </a:cxn>
                  <a:cxn ang="0">
                    <a:pos x="73" y="4"/>
                  </a:cxn>
                  <a:cxn ang="0">
                    <a:pos x="71" y="2"/>
                  </a:cxn>
                  <a:cxn ang="0">
                    <a:pos x="70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0"/>
                  </a:cxn>
                  <a:cxn ang="0">
                    <a:pos x="64" y="1"/>
                  </a:cxn>
                  <a:cxn ang="0">
                    <a:pos x="63" y="3"/>
                  </a:cxn>
                  <a:cxn ang="0">
                    <a:pos x="63" y="3"/>
                  </a:cxn>
                </a:cxnLst>
                <a:rect l="0" t="0" r="r" b="b"/>
                <a:pathLst>
                  <a:path w="73" h="123">
                    <a:moveTo>
                      <a:pt x="63" y="3"/>
                    </a:moveTo>
                    <a:lnTo>
                      <a:pt x="63" y="3"/>
                    </a:lnTo>
                    <a:lnTo>
                      <a:pt x="61" y="12"/>
                    </a:lnTo>
                    <a:lnTo>
                      <a:pt x="59" y="19"/>
                    </a:lnTo>
                    <a:lnTo>
                      <a:pt x="52" y="33"/>
                    </a:lnTo>
                    <a:lnTo>
                      <a:pt x="43" y="48"/>
                    </a:lnTo>
                    <a:lnTo>
                      <a:pt x="33" y="61"/>
                    </a:lnTo>
                    <a:lnTo>
                      <a:pt x="24" y="75"/>
                    </a:lnTo>
                    <a:lnTo>
                      <a:pt x="15" y="88"/>
                    </a:lnTo>
                    <a:lnTo>
                      <a:pt x="6" y="102"/>
                    </a:lnTo>
                    <a:lnTo>
                      <a:pt x="3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2" y="122"/>
                    </a:lnTo>
                    <a:lnTo>
                      <a:pt x="3" y="123"/>
                    </a:lnTo>
                    <a:lnTo>
                      <a:pt x="5" y="123"/>
                    </a:lnTo>
                    <a:lnTo>
                      <a:pt x="6" y="123"/>
                    </a:lnTo>
                    <a:lnTo>
                      <a:pt x="8" y="121"/>
                    </a:lnTo>
                    <a:lnTo>
                      <a:pt x="10" y="120"/>
                    </a:lnTo>
                    <a:lnTo>
                      <a:pt x="10" y="120"/>
                    </a:lnTo>
                    <a:lnTo>
                      <a:pt x="13" y="112"/>
                    </a:lnTo>
                    <a:lnTo>
                      <a:pt x="16" y="105"/>
                    </a:lnTo>
                    <a:lnTo>
                      <a:pt x="24" y="90"/>
                    </a:lnTo>
                    <a:lnTo>
                      <a:pt x="33" y="77"/>
                    </a:lnTo>
                    <a:lnTo>
                      <a:pt x="43" y="63"/>
                    </a:lnTo>
                    <a:lnTo>
                      <a:pt x="52" y="50"/>
                    </a:lnTo>
                    <a:lnTo>
                      <a:pt x="61" y="36"/>
                    </a:lnTo>
                    <a:lnTo>
                      <a:pt x="67" y="22"/>
                    </a:lnTo>
                    <a:lnTo>
                      <a:pt x="70" y="14"/>
                    </a:lnTo>
                    <a:lnTo>
                      <a:pt x="73" y="6"/>
                    </a:lnTo>
                    <a:lnTo>
                      <a:pt x="73" y="6"/>
                    </a:lnTo>
                    <a:lnTo>
                      <a:pt x="73" y="4"/>
                    </a:lnTo>
                    <a:lnTo>
                      <a:pt x="71" y="2"/>
                    </a:lnTo>
                    <a:lnTo>
                      <a:pt x="70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63" y="3"/>
                    </a:lnTo>
                    <a:lnTo>
                      <a:pt x="6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2" name="Freeform 822"/>
              <p:cNvSpPr/>
              <p:nvPr/>
            </p:nvSpPr>
            <p:spPr bwMode="auto">
              <a:xfrm>
                <a:off x="6462713" y="1366838"/>
                <a:ext cx="34925" cy="50800"/>
              </a:xfrm>
              <a:custGeom>
                <a:avLst/>
                <a:gdLst/>
                <a:ahLst/>
                <a:cxnLst>
                  <a:cxn ang="0">
                    <a:pos x="58" y="2"/>
                  </a:cxn>
                  <a:cxn ang="0">
                    <a:pos x="58" y="2"/>
                  </a:cxn>
                  <a:cxn ang="0">
                    <a:pos x="42" y="24"/>
                  </a:cxn>
                  <a:cxn ang="0">
                    <a:pos x="29" y="46"/>
                  </a:cxn>
                  <a:cxn ang="0">
                    <a:pos x="1" y="90"/>
                  </a:cxn>
                  <a:cxn ang="0">
                    <a:pos x="1" y="90"/>
                  </a:cxn>
                  <a:cxn ang="0">
                    <a:pos x="0" y="92"/>
                  </a:cxn>
                  <a:cxn ang="0">
                    <a:pos x="1" y="94"/>
                  </a:cxn>
                  <a:cxn ang="0">
                    <a:pos x="1" y="95"/>
                  </a:cxn>
                  <a:cxn ang="0">
                    <a:pos x="3" y="97"/>
                  </a:cxn>
                  <a:cxn ang="0">
                    <a:pos x="4" y="97"/>
                  </a:cxn>
                  <a:cxn ang="0">
                    <a:pos x="6" y="97"/>
                  </a:cxn>
                  <a:cxn ang="0">
                    <a:pos x="8" y="97"/>
                  </a:cxn>
                  <a:cxn ang="0">
                    <a:pos x="9" y="95"/>
                  </a:cxn>
                  <a:cxn ang="0">
                    <a:pos x="9" y="95"/>
                  </a:cxn>
                  <a:cxn ang="0">
                    <a:pos x="37" y="51"/>
                  </a:cxn>
                  <a:cxn ang="0">
                    <a:pos x="50" y="28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7" y="3"/>
                  </a:cxn>
                  <a:cxn ang="0">
                    <a:pos x="66" y="2"/>
                  </a:cxn>
                  <a:cxn ang="0">
                    <a:pos x="65" y="1"/>
                  </a:cxn>
                  <a:cxn ang="0">
                    <a:pos x="61" y="0"/>
                  </a:cxn>
                  <a:cxn ang="0">
                    <a:pos x="60" y="0"/>
                  </a:cxn>
                  <a:cxn ang="0">
                    <a:pos x="58" y="2"/>
                  </a:cxn>
                  <a:cxn ang="0">
                    <a:pos x="58" y="2"/>
                  </a:cxn>
                </a:cxnLst>
                <a:rect l="0" t="0" r="r" b="b"/>
                <a:pathLst>
                  <a:path w="67" h="97">
                    <a:moveTo>
                      <a:pt x="58" y="2"/>
                    </a:moveTo>
                    <a:lnTo>
                      <a:pt x="58" y="2"/>
                    </a:lnTo>
                    <a:lnTo>
                      <a:pt x="42" y="24"/>
                    </a:lnTo>
                    <a:lnTo>
                      <a:pt x="29" y="46"/>
                    </a:lnTo>
                    <a:lnTo>
                      <a:pt x="1" y="90"/>
                    </a:lnTo>
                    <a:lnTo>
                      <a:pt x="1" y="90"/>
                    </a:lnTo>
                    <a:lnTo>
                      <a:pt x="0" y="92"/>
                    </a:lnTo>
                    <a:lnTo>
                      <a:pt x="1" y="94"/>
                    </a:lnTo>
                    <a:lnTo>
                      <a:pt x="1" y="95"/>
                    </a:lnTo>
                    <a:lnTo>
                      <a:pt x="3" y="97"/>
                    </a:lnTo>
                    <a:lnTo>
                      <a:pt x="4" y="97"/>
                    </a:lnTo>
                    <a:lnTo>
                      <a:pt x="6" y="97"/>
                    </a:lnTo>
                    <a:lnTo>
                      <a:pt x="8" y="97"/>
                    </a:lnTo>
                    <a:lnTo>
                      <a:pt x="9" y="95"/>
                    </a:lnTo>
                    <a:lnTo>
                      <a:pt x="9" y="95"/>
                    </a:lnTo>
                    <a:lnTo>
                      <a:pt x="37" y="51"/>
                    </a:lnTo>
                    <a:lnTo>
                      <a:pt x="50" y="28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7" y="3"/>
                    </a:lnTo>
                    <a:lnTo>
                      <a:pt x="66" y="2"/>
                    </a:lnTo>
                    <a:lnTo>
                      <a:pt x="65" y="1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8" y="2"/>
                    </a:lnTo>
                    <a:lnTo>
                      <a:pt x="5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3" name="Freeform 823"/>
              <p:cNvSpPr/>
              <p:nvPr/>
            </p:nvSpPr>
            <p:spPr bwMode="auto">
              <a:xfrm>
                <a:off x="6569075" y="1604963"/>
                <a:ext cx="28575" cy="68263"/>
              </a:xfrm>
              <a:custGeom>
                <a:avLst/>
                <a:gdLst/>
                <a:ahLst/>
                <a:cxnLst>
                  <a:cxn ang="0">
                    <a:pos x="45" y="3"/>
                  </a:cxn>
                  <a:cxn ang="0">
                    <a:pos x="45" y="3"/>
                  </a:cxn>
                  <a:cxn ang="0">
                    <a:pos x="43" y="10"/>
                  </a:cxn>
                  <a:cxn ang="0">
                    <a:pos x="40" y="16"/>
                  </a:cxn>
                  <a:cxn ang="0">
                    <a:pos x="32" y="29"/>
                  </a:cxn>
                  <a:cxn ang="0">
                    <a:pos x="25" y="41"/>
                  </a:cxn>
                  <a:cxn ang="0">
                    <a:pos x="22" y="47"/>
                  </a:cxn>
                  <a:cxn ang="0">
                    <a:pos x="20" y="53"/>
                  </a:cxn>
                  <a:cxn ang="0">
                    <a:pos x="20" y="53"/>
                  </a:cxn>
                  <a:cxn ang="0">
                    <a:pos x="14" y="71"/>
                  </a:cxn>
                  <a:cxn ang="0">
                    <a:pos x="9" y="89"/>
                  </a:cxn>
                  <a:cxn ang="0">
                    <a:pos x="3" y="106"/>
                  </a:cxn>
                  <a:cxn ang="0">
                    <a:pos x="1" y="115"/>
                  </a:cxn>
                  <a:cxn ang="0">
                    <a:pos x="0" y="125"/>
                  </a:cxn>
                  <a:cxn ang="0">
                    <a:pos x="0" y="125"/>
                  </a:cxn>
                  <a:cxn ang="0">
                    <a:pos x="1" y="127"/>
                  </a:cxn>
                  <a:cxn ang="0">
                    <a:pos x="2" y="128"/>
                  </a:cxn>
                  <a:cxn ang="0">
                    <a:pos x="3" y="129"/>
                  </a:cxn>
                  <a:cxn ang="0">
                    <a:pos x="5" y="129"/>
                  </a:cxn>
                  <a:cxn ang="0">
                    <a:pos x="6" y="129"/>
                  </a:cxn>
                  <a:cxn ang="0">
                    <a:pos x="9" y="128"/>
                  </a:cxn>
                  <a:cxn ang="0">
                    <a:pos x="10" y="127"/>
                  </a:cxn>
                  <a:cxn ang="0">
                    <a:pos x="10" y="125"/>
                  </a:cxn>
                  <a:cxn ang="0">
                    <a:pos x="10" y="125"/>
                  </a:cxn>
                  <a:cxn ang="0">
                    <a:pos x="12" y="108"/>
                  </a:cxn>
                  <a:cxn ang="0">
                    <a:pos x="16" y="93"/>
                  </a:cxn>
                  <a:cxn ang="0">
                    <a:pos x="21" y="78"/>
                  </a:cxn>
                  <a:cxn ang="0">
                    <a:pos x="28" y="64"/>
                  </a:cxn>
                  <a:cxn ang="0">
                    <a:pos x="42" y="35"/>
                  </a:cxn>
                  <a:cxn ang="0">
                    <a:pos x="49" y="20"/>
                  </a:cxn>
                  <a:cxn ang="0">
                    <a:pos x="54" y="6"/>
                  </a:cxn>
                  <a:cxn ang="0">
                    <a:pos x="54" y="6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3" y="1"/>
                  </a:cxn>
                  <a:cxn ang="0">
                    <a:pos x="51" y="0"/>
                  </a:cxn>
                  <a:cxn ang="0">
                    <a:pos x="49" y="0"/>
                  </a:cxn>
                  <a:cxn ang="0">
                    <a:pos x="48" y="1"/>
                  </a:cxn>
                  <a:cxn ang="0">
                    <a:pos x="46" y="2"/>
                  </a:cxn>
                  <a:cxn ang="0">
                    <a:pos x="45" y="3"/>
                  </a:cxn>
                  <a:cxn ang="0">
                    <a:pos x="45" y="3"/>
                  </a:cxn>
                </a:cxnLst>
                <a:rect l="0" t="0" r="r" b="b"/>
                <a:pathLst>
                  <a:path w="54" h="129">
                    <a:moveTo>
                      <a:pt x="45" y="3"/>
                    </a:moveTo>
                    <a:lnTo>
                      <a:pt x="45" y="3"/>
                    </a:lnTo>
                    <a:lnTo>
                      <a:pt x="43" y="10"/>
                    </a:lnTo>
                    <a:lnTo>
                      <a:pt x="40" y="16"/>
                    </a:lnTo>
                    <a:lnTo>
                      <a:pt x="32" y="29"/>
                    </a:lnTo>
                    <a:lnTo>
                      <a:pt x="25" y="41"/>
                    </a:lnTo>
                    <a:lnTo>
                      <a:pt x="22" y="47"/>
                    </a:lnTo>
                    <a:lnTo>
                      <a:pt x="20" y="53"/>
                    </a:lnTo>
                    <a:lnTo>
                      <a:pt x="20" y="53"/>
                    </a:lnTo>
                    <a:lnTo>
                      <a:pt x="14" y="71"/>
                    </a:lnTo>
                    <a:lnTo>
                      <a:pt x="9" y="89"/>
                    </a:lnTo>
                    <a:lnTo>
                      <a:pt x="3" y="106"/>
                    </a:lnTo>
                    <a:lnTo>
                      <a:pt x="1" y="115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1" y="127"/>
                    </a:lnTo>
                    <a:lnTo>
                      <a:pt x="2" y="128"/>
                    </a:lnTo>
                    <a:lnTo>
                      <a:pt x="3" y="129"/>
                    </a:lnTo>
                    <a:lnTo>
                      <a:pt x="5" y="129"/>
                    </a:lnTo>
                    <a:lnTo>
                      <a:pt x="6" y="129"/>
                    </a:lnTo>
                    <a:lnTo>
                      <a:pt x="9" y="128"/>
                    </a:lnTo>
                    <a:lnTo>
                      <a:pt x="10" y="127"/>
                    </a:lnTo>
                    <a:lnTo>
                      <a:pt x="10" y="125"/>
                    </a:lnTo>
                    <a:lnTo>
                      <a:pt x="10" y="125"/>
                    </a:lnTo>
                    <a:lnTo>
                      <a:pt x="12" y="108"/>
                    </a:lnTo>
                    <a:lnTo>
                      <a:pt x="16" y="93"/>
                    </a:lnTo>
                    <a:lnTo>
                      <a:pt x="21" y="78"/>
                    </a:lnTo>
                    <a:lnTo>
                      <a:pt x="28" y="64"/>
                    </a:lnTo>
                    <a:lnTo>
                      <a:pt x="42" y="35"/>
                    </a:lnTo>
                    <a:lnTo>
                      <a:pt x="49" y="20"/>
                    </a:lnTo>
                    <a:lnTo>
                      <a:pt x="54" y="6"/>
                    </a:lnTo>
                    <a:lnTo>
                      <a:pt x="54" y="6"/>
                    </a:lnTo>
                    <a:lnTo>
                      <a:pt x="54" y="4"/>
                    </a:lnTo>
                    <a:lnTo>
                      <a:pt x="54" y="2"/>
                    </a:lnTo>
                    <a:lnTo>
                      <a:pt x="53" y="1"/>
                    </a:lnTo>
                    <a:lnTo>
                      <a:pt x="51" y="0"/>
                    </a:lnTo>
                    <a:lnTo>
                      <a:pt x="49" y="0"/>
                    </a:lnTo>
                    <a:lnTo>
                      <a:pt x="48" y="1"/>
                    </a:lnTo>
                    <a:lnTo>
                      <a:pt x="46" y="2"/>
                    </a:lnTo>
                    <a:lnTo>
                      <a:pt x="45" y="3"/>
                    </a:lnTo>
                    <a:lnTo>
                      <a:pt x="4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4" name="Freeform 824"/>
              <p:cNvSpPr/>
              <p:nvPr/>
            </p:nvSpPr>
            <p:spPr bwMode="auto">
              <a:xfrm>
                <a:off x="6619875" y="1614488"/>
                <a:ext cx="25400" cy="44450"/>
              </a:xfrm>
              <a:custGeom>
                <a:avLst/>
                <a:gdLst/>
                <a:ahLst/>
                <a:cxnLst>
                  <a:cxn ang="0">
                    <a:pos x="40" y="2"/>
                  </a:cxn>
                  <a:cxn ang="0">
                    <a:pos x="40" y="2"/>
                  </a:cxn>
                  <a:cxn ang="0">
                    <a:pos x="32" y="11"/>
                  </a:cxn>
                  <a:cxn ang="0">
                    <a:pos x="25" y="19"/>
                  </a:cxn>
                  <a:cxn ang="0">
                    <a:pos x="19" y="28"/>
                  </a:cxn>
                  <a:cxn ang="0">
                    <a:pos x="13" y="39"/>
                  </a:cxn>
                  <a:cxn ang="0">
                    <a:pos x="8" y="49"/>
                  </a:cxn>
                  <a:cxn ang="0">
                    <a:pos x="4" y="59"/>
                  </a:cxn>
                  <a:cxn ang="0">
                    <a:pos x="1" y="71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0" y="83"/>
                  </a:cxn>
                  <a:cxn ang="0">
                    <a:pos x="1" y="85"/>
                  </a:cxn>
                  <a:cxn ang="0">
                    <a:pos x="3" y="86"/>
                  </a:cxn>
                  <a:cxn ang="0">
                    <a:pos x="5" y="86"/>
                  </a:cxn>
                  <a:cxn ang="0">
                    <a:pos x="6" y="86"/>
                  </a:cxn>
                  <a:cxn ang="0">
                    <a:pos x="9" y="85"/>
                  </a:cxn>
                  <a:cxn ang="0">
                    <a:pos x="10" y="83"/>
                  </a:cxn>
                  <a:cxn ang="0">
                    <a:pos x="10" y="81"/>
                  </a:cxn>
                  <a:cxn ang="0">
                    <a:pos x="10" y="81"/>
                  </a:cxn>
                  <a:cxn ang="0">
                    <a:pos x="11" y="71"/>
                  </a:cxn>
                  <a:cxn ang="0">
                    <a:pos x="14" y="61"/>
                  </a:cxn>
                  <a:cxn ang="0">
                    <a:pos x="17" y="51"/>
                  </a:cxn>
                  <a:cxn ang="0">
                    <a:pos x="22" y="42"/>
                  </a:cxn>
                  <a:cxn ang="0">
                    <a:pos x="27" y="33"/>
                  </a:cxn>
                  <a:cxn ang="0">
                    <a:pos x="33" y="24"/>
                  </a:cxn>
                  <a:cxn ang="0">
                    <a:pos x="40" y="16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8" y="8"/>
                  </a:cxn>
                  <a:cxn ang="0">
                    <a:pos x="48" y="5"/>
                  </a:cxn>
                  <a:cxn ang="0">
                    <a:pos x="47" y="3"/>
                  </a:cxn>
                  <a:cxn ang="0">
                    <a:pos x="46" y="2"/>
                  </a:cxn>
                  <a:cxn ang="0">
                    <a:pos x="45" y="1"/>
                  </a:cxn>
                  <a:cxn ang="0">
                    <a:pos x="43" y="0"/>
                  </a:cxn>
                  <a:cxn ang="0">
                    <a:pos x="42" y="1"/>
                  </a:cxn>
                  <a:cxn ang="0">
                    <a:pos x="40" y="2"/>
                  </a:cxn>
                  <a:cxn ang="0">
                    <a:pos x="40" y="2"/>
                  </a:cxn>
                </a:cxnLst>
                <a:rect l="0" t="0" r="r" b="b"/>
                <a:pathLst>
                  <a:path w="48" h="86">
                    <a:moveTo>
                      <a:pt x="40" y="2"/>
                    </a:moveTo>
                    <a:lnTo>
                      <a:pt x="40" y="2"/>
                    </a:lnTo>
                    <a:lnTo>
                      <a:pt x="32" y="11"/>
                    </a:lnTo>
                    <a:lnTo>
                      <a:pt x="25" y="19"/>
                    </a:lnTo>
                    <a:lnTo>
                      <a:pt x="19" y="28"/>
                    </a:lnTo>
                    <a:lnTo>
                      <a:pt x="13" y="39"/>
                    </a:lnTo>
                    <a:lnTo>
                      <a:pt x="8" y="49"/>
                    </a:lnTo>
                    <a:lnTo>
                      <a:pt x="4" y="59"/>
                    </a:lnTo>
                    <a:lnTo>
                      <a:pt x="1" y="7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3"/>
                    </a:lnTo>
                    <a:lnTo>
                      <a:pt x="1" y="85"/>
                    </a:lnTo>
                    <a:lnTo>
                      <a:pt x="3" y="86"/>
                    </a:lnTo>
                    <a:lnTo>
                      <a:pt x="5" y="86"/>
                    </a:lnTo>
                    <a:lnTo>
                      <a:pt x="6" y="86"/>
                    </a:lnTo>
                    <a:lnTo>
                      <a:pt x="9" y="85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10" y="81"/>
                    </a:lnTo>
                    <a:lnTo>
                      <a:pt x="11" y="71"/>
                    </a:lnTo>
                    <a:lnTo>
                      <a:pt x="14" y="61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27" y="33"/>
                    </a:lnTo>
                    <a:lnTo>
                      <a:pt x="33" y="24"/>
                    </a:lnTo>
                    <a:lnTo>
                      <a:pt x="40" y="16"/>
                    </a:lnTo>
                    <a:lnTo>
                      <a:pt x="47" y="9"/>
                    </a:lnTo>
                    <a:lnTo>
                      <a:pt x="47" y="9"/>
                    </a:lnTo>
                    <a:lnTo>
                      <a:pt x="48" y="8"/>
                    </a:lnTo>
                    <a:lnTo>
                      <a:pt x="48" y="5"/>
                    </a:lnTo>
                    <a:lnTo>
                      <a:pt x="47" y="3"/>
                    </a:lnTo>
                    <a:lnTo>
                      <a:pt x="46" y="2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2" y="1"/>
                    </a:lnTo>
                    <a:lnTo>
                      <a:pt x="40" y="2"/>
                    </a:lnTo>
                    <a:lnTo>
                      <a:pt x="4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5" name="Freeform 825"/>
              <p:cNvSpPr/>
              <p:nvPr/>
            </p:nvSpPr>
            <p:spPr bwMode="auto">
              <a:xfrm>
                <a:off x="6659563" y="1624013"/>
                <a:ext cx="28575" cy="46038"/>
              </a:xfrm>
              <a:custGeom>
                <a:avLst/>
                <a:gdLst/>
                <a:ahLst/>
                <a:cxnLst>
                  <a:cxn ang="0">
                    <a:pos x="44" y="2"/>
                  </a:cxn>
                  <a:cxn ang="0">
                    <a:pos x="44" y="2"/>
                  </a:cxn>
                  <a:cxn ang="0">
                    <a:pos x="38" y="10"/>
                  </a:cxn>
                  <a:cxn ang="0">
                    <a:pos x="32" y="17"/>
                  </a:cxn>
                  <a:cxn ang="0">
                    <a:pos x="25" y="26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3" y="44"/>
                  </a:cxn>
                  <a:cxn ang="0">
                    <a:pos x="9" y="56"/>
                  </a:cxn>
                  <a:cxn ang="0">
                    <a:pos x="5" y="67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2" y="85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3"/>
                  </a:cxn>
                  <a:cxn ang="0">
                    <a:pos x="8" y="83"/>
                  </a:cxn>
                  <a:cxn ang="0">
                    <a:pos x="16" y="63"/>
                  </a:cxn>
                  <a:cxn ang="0">
                    <a:pos x="26" y="42"/>
                  </a:cxn>
                  <a:cxn ang="0">
                    <a:pos x="26" y="42"/>
                  </a:cxn>
                  <a:cxn ang="0">
                    <a:pos x="28" y="37"/>
                  </a:cxn>
                  <a:cxn ang="0">
                    <a:pos x="31" y="33"/>
                  </a:cxn>
                  <a:cxn ang="0">
                    <a:pos x="38" y="25"/>
                  </a:cxn>
                  <a:cxn ang="0">
                    <a:pos x="46" y="15"/>
                  </a:cxn>
                  <a:cxn ang="0">
                    <a:pos x="52" y="7"/>
                  </a:cxn>
                  <a:cxn ang="0">
                    <a:pos x="52" y="7"/>
                  </a:cxn>
                  <a:cxn ang="0">
                    <a:pos x="53" y="5"/>
                  </a:cxn>
                  <a:cxn ang="0">
                    <a:pos x="52" y="3"/>
                  </a:cxn>
                  <a:cxn ang="0">
                    <a:pos x="52" y="2"/>
                  </a:cxn>
                  <a:cxn ang="0">
                    <a:pos x="50" y="0"/>
                  </a:cxn>
                  <a:cxn ang="0">
                    <a:pos x="49" y="0"/>
                  </a:cxn>
                  <a:cxn ang="0">
                    <a:pos x="47" y="0"/>
                  </a:cxn>
                  <a:cxn ang="0">
                    <a:pos x="45" y="1"/>
                  </a:cxn>
                  <a:cxn ang="0">
                    <a:pos x="44" y="2"/>
                  </a:cxn>
                  <a:cxn ang="0">
                    <a:pos x="44" y="2"/>
                  </a:cxn>
                </a:cxnLst>
                <a:rect l="0" t="0" r="r" b="b"/>
                <a:pathLst>
                  <a:path w="53" h="85">
                    <a:moveTo>
                      <a:pt x="44" y="2"/>
                    </a:moveTo>
                    <a:lnTo>
                      <a:pt x="44" y="2"/>
                    </a:lnTo>
                    <a:lnTo>
                      <a:pt x="38" y="10"/>
                    </a:lnTo>
                    <a:lnTo>
                      <a:pt x="32" y="17"/>
                    </a:lnTo>
                    <a:lnTo>
                      <a:pt x="25" y="26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3" y="44"/>
                    </a:lnTo>
                    <a:lnTo>
                      <a:pt x="9" y="56"/>
                    </a:lnTo>
                    <a:lnTo>
                      <a:pt x="5" y="67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79"/>
                    </a:lnTo>
                    <a:lnTo>
                      <a:pt x="0" y="82"/>
                    </a:lnTo>
                    <a:lnTo>
                      <a:pt x="2" y="85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3"/>
                    </a:lnTo>
                    <a:lnTo>
                      <a:pt x="8" y="83"/>
                    </a:lnTo>
                    <a:lnTo>
                      <a:pt x="16" y="63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8" y="37"/>
                    </a:lnTo>
                    <a:lnTo>
                      <a:pt x="31" y="33"/>
                    </a:lnTo>
                    <a:lnTo>
                      <a:pt x="38" y="25"/>
                    </a:lnTo>
                    <a:lnTo>
                      <a:pt x="46" y="15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3" y="5"/>
                    </a:lnTo>
                    <a:lnTo>
                      <a:pt x="52" y="3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9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6" name="Freeform 826"/>
              <p:cNvSpPr/>
              <p:nvPr/>
            </p:nvSpPr>
            <p:spPr bwMode="auto">
              <a:xfrm>
                <a:off x="6746875" y="1463675"/>
                <a:ext cx="23813" cy="41275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39" y="1"/>
                  </a:cxn>
                  <a:cxn ang="0">
                    <a:pos x="32" y="10"/>
                  </a:cxn>
                  <a:cxn ang="0">
                    <a:pos x="27" y="18"/>
                  </a:cxn>
                  <a:cxn ang="0">
                    <a:pos x="22" y="27"/>
                  </a:cxn>
                  <a:cxn ang="0">
                    <a:pos x="18" y="35"/>
                  </a:cxn>
                  <a:cxn ang="0">
                    <a:pos x="9" y="54"/>
                  </a:cxn>
                  <a:cxn ang="0">
                    <a:pos x="5" y="63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4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7"/>
                  </a:cxn>
                  <a:cxn ang="0">
                    <a:pos x="8" y="77"/>
                  </a:cxn>
                  <a:cxn ang="0">
                    <a:pos x="13" y="68"/>
                  </a:cxn>
                  <a:cxn ang="0">
                    <a:pos x="18" y="59"/>
                  </a:cxn>
                  <a:cxn ang="0">
                    <a:pos x="26" y="42"/>
                  </a:cxn>
                  <a:cxn ang="0">
                    <a:pos x="30" y="32"/>
                  </a:cxn>
                  <a:cxn ang="0">
                    <a:pos x="34" y="24"/>
                  </a:cxn>
                  <a:cxn ang="0">
                    <a:pos x="39" y="16"/>
                  </a:cxn>
                  <a:cxn ang="0">
                    <a:pos x="45" y="8"/>
                  </a:cxn>
                  <a:cxn ang="0">
                    <a:pos x="45" y="8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6" y="3"/>
                  </a:cxn>
                  <a:cxn ang="0">
                    <a:pos x="45" y="1"/>
                  </a:cxn>
                  <a:cxn ang="0">
                    <a:pos x="44" y="0"/>
                  </a:cxn>
                  <a:cxn ang="0">
                    <a:pos x="42" y="0"/>
                  </a:cxn>
                  <a:cxn ang="0">
                    <a:pos x="40" y="0"/>
                  </a:cxn>
                  <a:cxn ang="0">
                    <a:pos x="39" y="1"/>
                  </a:cxn>
                  <a:cxn ang="0">
                    <a:pos x="39" y="1"/>
                  </a:cxn>
                </a:cxnLst>
                <a:rect l="0" t="0" r="r" b="b"/>
                <a:pathLst>
                  <a:path w="46" h="79">
                    <a:moveTo>
                      <a:pt x="39" y="1"/>
                    </a:moveTo>
                    <a:lnTo>
                      <a:pt x="39" y="1"/>
                    </a:lnTo>
                    <a:lnTo>
                      <a:pt x="32" y="10"/>
                    </a:lnTo>
                    <a:lnTo>
                      <a:pt x="27" y="18"/>
                    </a:lnTo>
                    <a:lnTo>
                      <a:pt x="22" y="27"/>
                    </a:lnTo>
                    <a:lnTo>
                      <a:pt x="18" y="35"/>
                    </a:lnTo>
                    <a:lnTo>
                      <a:pt x="9" y="54"/>
                    </a:lnTo>
                    <a:lnTo>
                      <a:pt x="5" y="6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7"/>
                    </a:lnTo>
                    <a:lnTo>
                      <a:pt x="8" y="77"/>
                    </a:lnTo>
                    <a:lnTo>
                      <a:pt x="13" y="68"/>
                    </a:lnTo>
                    <a:lnTo>
                      <a:pt x="18" y="59"/>
                    </a:lnTo>
                    <a:lnTo>
                      <a:pt x="26" y="42"/>
                    </a:lnTo>
                    <a:lnTo>
                      <a:pt x="30" y="32"/>
                    </a:lnTo>
                    <a:lnTo>
                      <a:pt x="34" y="24"/>
                    </a:lnTo>
                    <a:lnTo>
                      <a:pt x="39" y="16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3"/>
                    </a:lnTo>
                    <a:lnTo>
                      <a:pt x="45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0" y="0"/>
                    </a:lnTo>
                    <a:lnTo>
                      <a:pt x="39" y="1"/>
                    </a:lnTo>
                    <a:lnTo>
                      <a:pt x="3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7" name="Freeform 827"/>
              <p:cNvSpPr/>
              <p:nvPr/>
            </p:nvSpPr>
            <p:spPr bwMode="auto">
              <a:xfrm>
                <a:off x="6792913" y="1493838"/>
                <a:ext cx="9525" cy="7938"/>
              </a:xfrm>
              <a:custGeom>
                <a:avLst/>
                <a:gdLst/>
                <a:ahLst/>
                <a:cxnLst>
                  <a:cxn ang="0">
                    <a:pos x="8" y="1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1" y="9"/>
                  </a:cxn>
                  <a:cxn ang="0">
                    <a:pos x="0" y="11"/>
                  </a:cxn>
                  <a:cxn ang="0">
                    <a:pos x="1" y="13"/>
                  </a:cxn>
                  <a:cxn ang="0">
                    <a:pos x="2" y="14"/>
                  </a:cxn>
                  <a:cxn ang="0">
                    <a:pos x="3" y="16"/>
                  </a:cxn>
                  <a:cxn ang="0">
                    <a:pos x="5" y="16"/>
                  </a:cxn>
                  <a:cxn ang="0">
                    <a:pos x="7" y="16"/>
                  </a:cxn>
                  <a:cxn ang="0">
                    <a:pos x="8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5" y="6"/>
                  </a:cxn>
                  <a:cxn ang="0">
                    <a:pos x="16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8" y="1"/>
                  </a:cxn>
                </a:cxnLst>
                <a:rect l="0" t="0" r="r" b="b"/>
                <a:pathLst>
                  <a:path w="16" h="16">
                    <a:moveTo>
                      <a:pt x="8" y="1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1" y="13"/>
                    </a:lnTo>
                    <a:lnTo>
                      <a:pt x="2" y="14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5" y="6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8" name="Freeform 828"/>
              <p:cNvSpPr>
                <a:spLocks noEditPoints="1"/>
              </p:cNvSpPr>
              <p:nvPr/>
            </p:nvSpPr>
            <p:spPr bwMode="auto">
              <a:xfrm>
                <a:off x="6208713" y="1243013"/>
                <a:ext cx="706438" cy="620713"/>
              </a:xfrm>
              <a:custGeom>
                <a:avLst/>
                <a:gdLst/>
                <a:ahLst/>
                <a:cxnLst>
                  <a:cxn ang="0">
                    <a:pos x="1208" y="1175"/>
                  </a:cxn>
                  <a:cxn ang="0">
                    <a:pos x="1095" y="1131"/>
                  </a:cxn>
                  <a:cxn ang="0">
                    <a:pos x="938" y="1062"/>
                  </a:cxn>
                  <a:cxn ang="0">
                    <a:pos x="899" y="1051"/>
                  </a:cxn>
                  <a:cxn ang="0">
                    <a:pos x="728" y="1088"/>
                  </a:cxn>
                  <a:cxn ang="0">
                    <a:pos x="531" y="1080"/>
                  </a:cxn>
                  <a:cxn ang="0">
                    <a:pos x="322" y="1026"/>
                  </a:cxn>
                  <a:cxn ang="0">
                    <a:pos x="161" y="920"/>
                  </a:cxn>
                  <a:cxn ang="0">
                    <a:pos x="51" y="762"/>
                  </a:cxn>
                  <a:cxn ang="0">
                    <a:pos x="8" y="609"/>
                  </a:cxn>
                  <a:cxn ang="0">
                    <a:pos x="4" y="424"/>
                  </a:cxn>
                  <a:cxn ang="0">
                    <a:pos x="39" y="285"/>
                  </a:cxn>
                  <a:cxn ang="0">
                    <a:pos x="97" y="185"/>
                  </a:cxn>
                  <a:cxn ang="0">
                    <a:pos x="167" y="114"/>
                  </a:cxn>
                  <a:cxn ang="0">
                    <a:pos x="255" y="62"/>
                  </a:cxn>
                  <a:cxn ang="0">
                    <a:pos x="439" y="14"/>
                  </a:cxn>
                  <a:cxn ang="0">
                    <a:pos x="700" y="5"/>
                  </a:cxn>
                  <a:cxn ang="0">
                    <a:pos x="714" y="7"/>
                  </a:cxn>
                  <a:cxn ang="0">
                    <a:pos x="803" y="0"/>
                  </a:cxn>
                  <a:cxn ang="0">
                    <a:pos x="994" y="43"/>
                  </a:cxn>
                  <a:cxn ang="0">
                    <a:pos x="1175" y="156"/>
                  </a:cxn>
                  <a:cxn ang="0">
                    <a:pos x="1247" y="243"/>
                  </a:cxn>
                  <a:cxn ang="0">
                    <a:pos x="1289" y="328"/>
                  </a:cxn>
                  <a:cxn ang="0">
                    <a:pos x="1324" y="456"/>
                  </a:cxn>
                  <a:cxn ang="0">
                    <a:pos x="1336" y="593"/>
                  </a:cxn>
                  <a:cxn ang="0">
                    <a:pos x="1319" y="726"/>
                  </a:cxn>
                  <a:cxn ang="0">
                    <a:pos x="1266" y="842"/>
                  </a:cxn>
                  <a:cxn ang="0">
                    <a:pos x="1204" y="907"/>
                  </a:cxn>
                  <a:cxn ang="0">
                    <a:pos x="1205" y="990"/>
                  </a:cxn>
                  <a:cxn ang="0">
                    <a:pos x="1239" y="1150"/>
                  </a:cxn>
                  <a:cxn ang="0">
                    <a:pos x="1234" y="1167"/>
                  </a:cxn>
                  <a:cxn ang="0">
                    <a:pos x="912" y="999"/>
                  </a:cxn>
                  <a:cxn ang="0">
                    <a:pos x="967" y="1032"/>
                  </a:cxn>
                  <a:cxn ang="0">
                    <a:pos x="1119" y="1098"/>
                  </a:cxn>
                  <a:cxn ang="0">
                    <a:pos x="1181" y="1067"/>
                  </a:cxn>
                  <a:cxn ang="0">
                    <a:pos x="1156" y="912"/>
                  </a:cxn>
                  <a:cxn ang="0">
                    <a:pos x="1170" y="893"/>
                  </a:cxn>
                  <a:cxn ang="0">
                    <a:pos x="1193" y="864"/>
                  </a:cxn>
                  <a:cxn ang="0">
                    <a:pos x="1262" y="762"/>
                  </a:cxn>
                  <a:cxn ang="0">
                    <a:pos x="1294" y="636"/>
                  </a:cxn>
                  <a:cxn ang="0">
                    <a:pos x="1293" y="502"/>
                  </a:cxn>
                  <a:cxn ang="0">
                    <a:pos x="1265" y="373"/>
                  </a:cxn>
                  <a:cxn ang="0">
                    <a:pos x="1214" y="265"/>
                  </a:cxn>
                  <a:cxn ang="0">
                    <a:pos x="1124" y="168"/>
                  </a:cxn>
                  <a:cxn ang="0">
                    <a:pos x="962" y="75"/>
                  </a:cxn>
                  <a:cxn ang="0">
                    <a:pos x="786" y="39"/>
                  </a:cxn>
                  <a:cxn ang="0">
                    <a:pos x="705" y="49"/>
                  </a:cxn>
                  <a:cxn ang="0">
                    <a:pos x="686" y="45"/>
                  </a:cxn>
                  <a:cxn ang="0">
                    <a:pos x="459" y="52"/>
                  </a:cxn>
                  <a:cxn ang="0">
                    <a:pos x="295" y="89"/>
                  </a:cxn>
                  <a:cxn ang="0">
                    <a:pos x="184" y="153"/>
                  </a:cxn>
                  <a:cxn ang="0">
                    <a:pos x="109" y="238"/>
                  </a:cxn>
                  <a:cxn ang="0">
                    <a:pos x="62" y="340"/>
                  </a:cxn>
                  <a:cxn ang="0">
                    <a:pos x="40" y="448"/>
                  </a:cxn>
                  <a:cxn ang="0">
                    <a:pos x="55" y="647"/>
                  </a:cxn>
                  <a:cxn ang="0">
                    <a:pos x="121" y="805"/>
                  </a:cxn>
                  <a:cxn ang="0">
                    <a:pos x="251" y="941"/>
                  </a:cxn>
                  <a:cxn ang="0">
                    <a:pos x="434" y="1017"/>
                  </a:cxn>
                  <a:cxn ang="0">
                    <a:pos x="592" y="1043"/>
                  </a:cxn>
                  <a:cxn ang="0">
                    <a:pos x="736" y="1045"/>
                  </a:cxn>
                  <a:cxn ang="0">
                    <a:pos x="890" y="1012"/>
                  </a:cxn>
                  <a:cxn ang="0">
                    <a:pos x="900" y="1005"/>
                  </a:cxn>
                </a:cxnLst>
                <a:rect l="0" t="0" r="r" b="b"/>
                <a:pathLst>
                  <a:path w="1336" h="1175">
                    <a:moveTo>
                      <a:pt x="1214" y="1175"/>
                    </a:moveTo>
                    <a:lnTo>
                      <a:pt x="1214" y="1175"/>
                    </a:lnTo>
                    <a:lnTo>
                      <a:pt x="1210" y="1175"/>
                    </a:lnTo>
                    <a:lnTo>
                      <a:pt x="1209" y="1175"/>
                    </a:lnTo>
                    <a:lnTo>
                      <a:pt x="1208" y="1175"/>
                    </a:lnTo>
                    <a:lnTo>
                      <a:pt x="1208" y="1175"/>
                    </a:lnTo>
                    <a:lnTo>
                      <a:pt x="1202" y="1174"/>
                    </a:lnTo>
                    <a:lnTo>
                      <a:pt x="1198" y="1173"/>
                    </a:lnTo>
                    <a:lnTo>
                      <a:pt x="1198" y="1173"/>
                    </a:lnTo>
                    <a:lnTo>
                      <a:pt x="1172" y="1162"/>
                    </a:lnTo>
                    <a:lnTo>
                      <a:pt x="1147" y="1152"/>
                    </a:lnTo>
                    <a:lnTo>
                      <a:pt x="1095" y="1131"/>
                    </a:lnTo>
                    <a:lnTo>
                      <a:pt x="1095" y="1131"/>
                    </a:lnTo>
                    <a:lnTo>
                      <a:pt x="1050" y="1113"/>
                    </a:lnTo>
                    <a:lnTo>
                      <a:pt x="1005" y="1095"/>
                    </a:lnTo>
                    <a:lnTo>
                      <a:pt x="982" y="1084"/>
                    </a:lnTo>
                    <a:lnTo>
                      <a:pt x="960" y="1073"/>
                    </a:lnTo>
                    <a:lnTo>
                      <a:pt x="938" y="1062"/>
                    </a:lnTo>
                    <a:lnTo>
                      <a:pt x="918" y="1048"/>
                    </a:lnTo>
                    <a:lnTo>
                      <a:pt x="911" y="1044"/>
                    </a:lnTo>
                    <a:lnTo>
                      <a:pt x="904" y="1048"/>
                    </a:lnTo>
                    <a:lnTo>
                      <a:pt x="904" y="1048"/>
                    </a:lnTo>
                    <a:lnTo>
                      <a:pt x="899" y="1051"/>
                    </a:lnTo>
                    <a:lnTo>
                      <a:pt x="899" y="1051"/>
                    </a:lnTo>
                    <a:lnTo>
                      <a:pt x="873" y="1061"/>
                    </a:lnTo>
                    <a:lnTo>
                      <a:pt x="847" y="1068"/>
                    </a:lnTo>
                    <a:lnTo>
                      <a:pt x="819" y="1075"/>
                    </a:lnTo>
                    <a:lnTo>
                      <a:pt x="789" y="1080"/>
                    </a:lnTo>
                    <a:lnTo>
                      <a:pt x="759" y="1084"/>
                    </a:lnTo>
                    <a:lnTo>
                      <a:pt x="728" y="1088"/>
                    </a:lnTo>
                    <a:lnTo>
                      <a:pt x="696" y="1090"/>
                    </a:lnTo>
                    <a:lnTo>
                      <a:pt x="664" y="1090"/>
                    </a:lnTo>
                    <a:lnTo>
                      <a:pt x="664" y="1090"/>
                    </a:lnTo>
                    <a:lnTo>
                      <a:pt x="620" y="1089"/>
                    </a:lnTo>
                    <a:lnTo>
                      <a:pt x="576" y="1086"/>
                    </a:lnTo>
                    <a:lnTo>
                      <a:pt x="531" y="1080"/>
                    </a:lnTo>
                    <a:lnTo>
                      <a:pt x="488" y="1073"/>
                    </a:lnTo>
                    <a:lnTo>
                      <a:pt x="445" y="1064"/>
                    </a:lnTo>
                    <a:lnTo>
                      <a:pt x="402" y="1052"/>
                    </a:lnTo>
                    <a:lnTo>
                      <a:pt x="361" y="1040"/>
                    </a:lnTo>
                    <a:lnTo>
                      <a:pt x="322" y="1026"/>
                    </a:lnTo>
                    <a:lnTo>
                      <a:pt x="322" y="1026"/>
                    </a:lnTo>
                    <a:lnTo>
                      <a:pt x="292" y="1012"/>
                    </a:lnTo>
                    <a:lnTo>
                      <a:pt x="263" y="997"/>
                    </a:lnTo>
                    <a:lnTo>
                      <a:pt x="235" y="980"/>
                    </a:lnTo>
                    <a:lnTo>
                      <a:pt x="209" y="962"/>
                    </a:lnTo>
                    <a:lnTo>
                      <a:pt x="184" y="942"/>
                    </a:lnTo>
                    <a:lnTo>
                      <a:pt x="161" y="920"/>
                    </a:lnTo>
                    <a:lnTo>
                      <a:pt x="138" y="898"/>
                    </a:lnTo>
                    <a:lnTo>
                      <a:pt x="117" y="873"/>
                    </a:lnTo>
                    <a:lnTo>
                      <a:pt x="99" y="847"/>
                    </a:lnTo>
                    <a:lnTo>
                      <a:pt x="81" y="820"/>
                    </a:lnTo>
                    <a:lnTo>
                      <a:pt x="66" y="792"/>
                    </a:lnTo>
                    <a:lnTo>
                      <a:pt x="51" y="762"/>
                    </a:lnTo>
                    <a:lnTo>
                      <a:pt x="39" y="732"/>
                    </a:lnTo>
                    <a:lnTo>
                      <a:pt x="28" y="700"/>
                    </a:lnTo>
                    <a:lnTo>
                      <a:pt x="19" y="668"/>
                    </a:lnTo>
                    <a:lnTo>
                      <a:pt x="12" y="634"/>
                    </a:lnTo>
                    <a:lnTo>
                      <a:pt x="12" y="634"/>
                    </a:lnTo>
                    <a:lnTo>
                      <a:pt x="8" y="609"/>
                    </a:lnTo>
                    <a:lnTo>
                      <a:pt x="5" y="582"/>
                    </a:lnTo>
                    <a:lnTo>
                      <a:pt x="2" y="554"/>
                    </a:lnTo>
                    <a:lnTo>
                      <a:pt x="1" y="524"/>
                    </a:lnTo>
                    <a:lnTo>
                      <a:pt x="0" y="492"/>
                    </a:lnTo>
                    <a:lnTo>
                      <a:pt x="1" y="459"/>
                    </a:lnTo>
                    <a:lnTo>
                      <a:pt x="4" y="424"/>
                    </a:lnTo>
                    <a:lnTo>
                      <a:pt x="9" y="389"/>
                    </a:lnTo>
                    <a:lnTo>
                      <a:pt x="16" y="354"/>
                    </a:lnTo>
                    <a:lnTo>
                      <a:pt x="21" y="337"/>
                    </a:lnTo>
                    <a:lnTo>
                      <a:pt x="26" y="320"/>
                    </a:lnTo>
                    <a:lnTo>
                      <a:pt x="33" y="303"/>
                    </a:lnTo>
                    <a:lnTo>
                      <a:pt x="39" y="285"/>
                    </a:lnTo>
                    <a:lnTo>
                      <a:pt x="46" y="267"/>
                    </a:lnTo>
                    <a:lnTo>
                      <a:pt x="54" y="251"/>
                    </a:lnTo>
                    <a:lnTo>
                      <a:pt x="64" y="234"/>
                    </a:lnTo>
                    <a:lnTo>
                      <a:pt x="74" y="218"/>
                    </a:lnTo>
                    <a:lnTo>
                      <a:pt x="84" y="201"/>
                    </a:lnTo>
                    <a:lnTo>
                      <a:pt x="97" y="185"/>
                    </a:lnTo>
                    <a:lnTo>
                      <a:pt x="109" y="169"/>
                    </a:lnTo>
                    <a:lnTo>
                      <a:pt x="123" y="154"/>
                    </a:lnTo>
                    <a:lnTo>
                      <a:pt x="138" y="139"/>
                    </a:lnTo>
                    <a:lnTo>
                      <a:pt x="153" y="125"/>
                    </a:lnTo>
                    <a:lnTo>
                      <a:pt x="153" y="125"/>
                    </a:lnTo>
                    <a:lnTo>
                      <a:pt x="167" y="114"/>
                    </a:lnTo>
                    <a:lnTo>
                      <a:pt x="180" y="103"/>
                    </a:lnTo>
                    <a:lnTo>
                      <a:pt x="195" y="94"/>
                    </a:lnTo>
                    <a:lnTo>
                      <a:pt x="209" y="86"/>
                    </a:lnTo>
                    <a:lnTo>
                      <a:pt x="224" y="76"/>
                    </a:lnTo>
                    <a:lnTo>
                      <a:pt x="239" y="69"/>
                    </a:lnTo>
                    <a:lnTo>
                      <a:pt x="255" y="62"/>
                    </a:lnTo>
                    <a:lnTo>
                      <a:pt x="270" y="56"/>
                    </a:lnTo>
                    <a:lnTo>
                      <a:pt x="303" y="43"/>
                    </a:lnTo>
                    <a:lnTo>
                      <a:pt x="336" y="34"/>
                    </a:lnTo>
                    <a:lnTo>
                      <a:pt x="369" y="26"/>
                    </a:lnTo>
                    <a:lnTo>
                      <a:pt x="403" y="20"/>
                    </a:lnTo>
                    <a:lnTo>
                      <a:pt x="439" y="14"/>
                    </a:lnTo>
                    <a:lnTo>
                      <a:pt x="473" y="11"/>
                    </a:lnTo>
                    <a:lnTo>
                      <a:pt x="507" y="8"/>
                    </a:lnTo>
                    <a:lnTo>
                      <a:pt x="541" y="6"/>
                    </a:lnTo>
                    <a:lnTo>
                      <a:pt x="607" y="5"/>
                    </a:lnTo>
                    <a:lnTo>
                      <a:pt x="669" y="5"/>
                    </a:lnTo>
                    <a:lnTo>
                      <a:pt x="700" y="5"/>
                    </a:lnTo>
                    <a:lnTo>
                      <a:pt x="700" y="5"/>
                    </a:lnTo>
                    <a:lnTo>
                      <a:pt x="704" y="5"/>
                    </a:lnTo>
                    <a:lnTo>
                      <a:pt x="708" y="6"/>
                    </a:lnTo>
                    <a:lnTo>
                      <a:pt x="711" y="7"/>
                    </a:lnTo>
                    <a:lnTo>
                      <a:pt x="714" y="7"/>
                    </a:lnTo>
                    <a:lnTo>
                      <a:pt x="714" y="7"/>
                    </a:lnTo>
                    <a:lnTo>
                      <a:pt x="732" y="4"/>
                    </a:lnTo>
                    <a:lnTo>
                      <a:pt x="749" y="2"/>
                    </a:lnTo>
                    <a:lnTo>
                      <a:pt x="768" y="1"/>
                    </a:lnTo>
                    <a:lnTo>
                      <a:pt x="787" y="0"/>
                    </a:lnTo>
                    <a:lnTo>
                      <a:pt x="787" y="0"/>
                    </a:lnTo>
                    <a:lnTo>
                      <a:pt x="803" y="0"/>
                    </a:lnTo>
                    <a:lnTo>
                      <a:pt x="821" y="1"/>
                    </a:lnTo>
                    <a:lnTo>
                      <a:pt x="856" y="5"/>
                    </a:lnTo>
                    <a:lnTo>
                      <a:pt x="891" y="11"/>
                    </a:lnTo>
                    <a:lnTo>
                      <a:pt x="926" y="21"/>
                    </a:lnTo>
                    <a:lnTo>
                      <a:pt x="960" y="31"/>
                    </a:lnTo>
                    <a:lnTo>
                      <a:pt x="994" y="43"/>
                    </a:lnTo>
                    <a:lnTo>
                      <a:pt x="1028" y="59"/>
                    </a:lnTo>
                    <a:lnTo>
                      <a:pt x="1060" y="75"/>
                    </a:lnTo>
                    <a:lnTo>
                      <a:pt x="1091" y="93"/>
                    </a:lnTo>
                    <a:lnTo>
                      <a:pt x="1121" y="112"/>
                    </a:lnTo>
                    <a:lnTo>
                      <a:pt x="1149" y="134"/>
                    </a:lnTo>
                    <a:lnTo>
                      <a:pt x="1175" y="156"/>
                    </a:lnTo>
                    <a:lnTo>
                      <a:pt x="1199" y="180"/>
                    </a:lnTo>
                    <a:lnTo>
                      <a:pt x="1210" y="192"/>
                    </a:lnTo>
                    <a:lnTo>
                      <a:pt x="1220" y="204"/>
                    </a:lnTo>
                    <a:lnTo>
                      <a:pt x="1230" y="217"/>
                    </a:lnTo>
                    <a:lnTo>
                      <a:pt x="1239" y="229"/>
                    </a:lnTo>
                    <a:lnTo>
                      <a:pt x="1247" y="243"/>
                    </a:lnTo>
                    <a:lnTo>
                      <a:pt x="1256" y="255"/>
                    </a:lnTo>
                    <a:lnTo>
                      <a:pt x="1256" y="255"/>
                    </a:lnTo>
                    <a:lnTo>
                      <a:pt x="1264" y="273"/>
                    </a:lnTo>
                    <a:lnTo>
                      <a:pt x="1272" y="290"/>
                    </a:lnTo>
                    <a:lnTo>
                      <a:pt x="1280" y="310"/>
                    </a:lnTo>
                    <a:lnTo>
                      <a:pt x="1289" y="328"/>
                    </a:lnTo>
                    <a:lnTo>
                      <a:pt x="1296" y="349"/>
                    </a:lnTo>
                    <a:lnTo>
                      <a:pt x="1302" y="370"/>
                    </a:lnTo>
                    <a:lnTo>
                      <a:pt x="1308" y="390"/>
                    </a:lnTo>
                    <a:lnTo>
                      <a:pt x="1314" y="412"/>
                    </a:lnTo>
                    <a:lnTo>
                      <a:pt x="1320" y="434"/>
                    </a:lnTo>
                    <a:lnTo>
                      <a:pt x="1324" y="456"/>
                    </a:lnTo>
                    <a:lnTo>
                      <a:pt x="1328" y="478"/>
                    </a:lnTo>
                    <a:lnTo>
                      <a:pt x="1331" y="501"/>
                    </a:lnTo>
                    <a:lnTo>
                      <a:pt x="1333" y="524"/>
                    </a:lnTo>
                    <a:lnTo>
                      <a:pt x="1335" y="547"/>
                    </a:lnTo>
                    <a:lnTo>
                      <a:pt x="1336" y="570"/>
                    </a:lnTo>
                    <a:lnTo>
                      <a:pt x="1336" y="593"/>
                    </a:lnTo>
                    <a:lnTo>
                      <a:pt x="1335" y="616"/>
                    </a:lnTo>
                    <a:lnTo>
                      <a:pt x="1334" y="638"/>
                    </a:lnTo>
                    <a:lnTo>
                      <a:pt x="1332" y="660"/>
                    </a:lnTo>
                    <a:lnTo>
                      <a:pt x="1328" y="683"/>
                    </a:lnTo>
                    <a:lnTo>
                      <a:pt x="1324" y="704"/>
                    </a:lnTo>
                    <a:lnTo>
                      <a:pt x="1319" y="726"/>
                    </a:lnTo>
                    <a:lnTo>
                      <a:pt x="1312" y="747"/>
                    </a:lnTo>
                    <a:lnTo>
                      <a:pt x="1305" y="767"/>
                    </a:lnTo>
                    <a:lnTo>
                      <a:pt x="1297" y="787"/>
                    </a:lnTo>
                    <a:lnTo>
                      <a:pt x="1288" y="806"/>
                    </a:lnTo>
                    <a:lnTo>
                      <a:pt x="1277" y="824"/>
                    </a:lnTo>
                    <a:lnTo>
                      <a:pt x="1266" y="842"/>
                    </a:lnTo>
                    <a:lnTo>
                      <a:pt x="1253" y="859"/>
                    </a:lnTo>
                    <a:lnTo>
                      <a:pt x="1239" y="875"/>
                    </a:lnTo>
                    <a:lnTo>
                      <a:pt x="1225" y="890"/>
                    </a:lnTo>
                    <a:lnTo>
                      <a:pt x="1208" y="904"/>
                    </a:lnTo>
                    <a:lnTo>
                      <a:pt x="1208" y="904"/>
                    </a:lnTo>
                    <a:lnTo>
                      <a:pt x="1204" y="907"/>
                    </a:lnTo>
                    <a:lnTo>
                      <a:pt x="1197" y="911"/>
                    </a:lnTo>
                    <a:lnTo>
                      <a:pt x="1197" y="918"/>
                    </a:lnTo>
                    <a:lnTo>
                      <a:pt x="1197" y="918"/>
                    </a:lnTo>
                    <a:lnTo>
                      <a:pt x="1198" y="937"/>
                    </a:lnTo>
                    <a:lnTo>
                      <a:pt x="1200" y="954"/>
                    </a:lnTo>
                    <a:lnTo>
                      <a:pt x="1205" y="990"/>
                    </a:lnTo>
                    <a:lnTo>
                      <a:pt x="1212" y="1026"/>
                    </a:lnTo>
                    <a:lnTo>
                      <a:pt x="1220" y="1061"/>
                    </a:lnTo>
                    <a:lnTo>
                      <a:pt x="1220" y="1061"/>
                    </a:lnTo>
                    <a:lnTo>
                      <a:pt x="1231" y="1104"/>
                    </a:lnTo>
                    <a:lnTo>
                      <a:pt x="1235" y="1127"/>
                    </a:lnTo>
                    <a:lnTo>
                      <a:pt x="1239" y="1150"/>
                    </a:lnTo>
                    <a:lnTo>
                      <a:pt x="1239" y="1150"/>
                    </a:lnTo>
                    <a:lnTo>
                      <a:pt x="1239" y="1154"/>
                    </a:lnTo>
                    <a:lnTo>
                      <a:pt x="1238" y="1159"/>
                    </a:lnTo>
                    <a:lnTo>
                      <a:pt x="1236" y="1163"/>
                    </a:lnTo>
                    <a:lnTo>
                      <a:pt x="1234" y="1167"/>
                    </a:lnTo>
                    <a:lnTo>
                      <a:pt x="1234" y="1167"/>
                    </a:lnTo>
                    <a:lnTo>
                      <a:pt x="1230" y="1170"/>
                    </a:lnTo>
                    <a:lnTo>
                      <a:pt x="1225" y="1173"/>
                    </a:lnTo>
                    <a:lnTo>
                      <a:pt x="1219" y="1175"/>
                    </a:lnTo>
                    <a:lnTo>
                      <a:pt x="1214" y="1175"/>
                    </a:lnTo>
                    <a:lnTo>
                      <a:pt x="1214" y="1175"/>
                    </a:lnTo>
                    <a:close/>
                    <a:moveTo>
                      <a:pt x="912" y="999"/>
                    </a:moveTo>
                    <a:lnTo>
                      <a:pt x="912" y="999"/>
                    </a:lnTo>
                    <a:lnTo>
                      <a:pt x="916" y="1000"/>
                    </a:lnTo>
                    <a:lnTo>
                      <a:pt x="920" y="1003"/>
                    </a:lnTo>
                    <a:lnTo>
                      <a:pt x="920" y="1003"/>
                    </a:lnTo>
                    <a:lnTo>
                      <a:pt x="944" y="1018"/>
                    </a:lnTo>
                    <a:lnTo>
                      <a:pt x="967" y="1032"/>
                    </a:lnTo>
                    <a:lnTo>
                      <a:pt x="992" y="1045"/>
                    </a:lnTo>
                    <a:lnTo>
                      <a:pt x="1017" y="1057"/>
                    </a:lnTo>
                    <a:lnTo>
                      <a:pt x="1043" y="1068"/>
                    </a:lnTo>
                    <a:lnTo>
                      <a:pt x="1069" y="1078"/>
                    </a:lnTo>
                    <a:lnTo>
                      <a:pt x="1119" y="1098"/>
                    </a:lnTo>
                    <a:lnTo>
                      <a:pt x="1119" y="1098"/>
                    </a:lnTo>
                    <a:lnTo>
                      <a:pt x="1173" y="1120"/>
                    </a:lnTo>
                    <a:lnTo>
                      <a:pt x="1195" y="1128"/>
                    </a:lnTo>
                    <a:lnTo>
                      <a:pt x="1189" y="1105"/>
                    </a:lnTo>
                    <a:lnTo>
                      <a:pt x="1189" y="1105"/>
                    </a:lnTo>
                    <a:lnTo>
                      <a:pt x="1181" y="1067"/>
                    </a:lnTo>
                    <a:lnTo>
                      <a:pt x="1181" y="1067"/>
                    </a:lnTo>
                    <a:lnTo>
                      <a:pt x="1172" y="1029"/>
                    </a:lnTo>
                    <a:lnTo>
                      <a:pt x="1165" y="990"/>
                    </a:lnTo>
                    <a:lnTo>
                      <a:pt x="1162" y="971"/>
                    </a:lnTo>
                    <a:lnTo>
                      <a:pt x="1158" y="951"/>
                    </a:lnTo>
                    <a:lnTo>
                      <a:pt x="1157" y="932"/>
                    </a:lnTo>
                    <a:lnTo>
                      <a:pt x="1156" y="912"/>
                    </a:lnTo>
                    <a:lnTo>
                      <a:pt x="1156" y="912"/>
                    </a:lnTo>
                    <a:lnTo>
                      <a:pt x="1156" y="907"/>
                    </a:lnTo>
                    <a:lnTo>
                      <a:pt x="1158" y="903"/>
                    </a:lnTo>
                    <a:lnTo>
                      <a:pt x="1161" y="899"/>
                    </a:lnTo>
                    <a:lnTo>
                      <a:pt x="1165" y="896"/>
                    </a:lnTo>
                    <a:lnTo>
                      <a:pt x="1170" y="893"/>
                    </a:lnTo>
                    <a:lnTo>
                      <a:pt x="1171" y="887"/>
                    </a:lnTo>
                    <a:lnTo>
                      <a:pt x="1171" y="887"/>
                    </a:lnTo>
                    <a:lnTo>
                      <a:pt x="1173" y="882"/>
                    </a:lnTo>
                    <a:lnTo>
                      <a:pt x="1177" y="878"/>
                    </a:lnTo>
                    <a:lnTo>
                      <a:pt x="1177" y="878"/>
                    </a:lnTo>
                    <a:lnTo>
                      <a:pt x="1193" y="864"/>
                    </a:lnTo>
                    <a:lnTo>
                      <a:pt x="1207" y="849"/>
                    </a:lnTo>
                    <a:lnTo>
                      <a:pt x="1220" y="833"/>
                    </a:lnTo>
                    <a:lnTo>
                      <a:pt x="1233" y="817"/>
                    </a:lnTo>
                    <a:lnTo>
                      <a:pt x="1243" y="799"/>
                    </a:lnTo>
                    <a:lnTo>
                      <a:pt x="1253" y="782"/>
                    </a:lnTo>
                    <a:lnTo>
                      <a:pt x="1262" y="762"/>
                    </a:lnTo>
                    <a:lnTo>
                      <a:pt x="1270" y="743"/>
                    </a:lnTo>
                    <a:lnTo>
                      <a:pt x="1276" y="723"/>
                    </a:lnTo>
                    <a:lnTo>
                      <a:pt x="1282" y="701"/>
                    </a:lnTo>
                    <a:lnTo>
                      <a:pt x="1287" y="681"/>
                    </a:lnTo>
                    <a:lnTo>
                      <a:pt x="1291" y="659"/>
                    </a:lnTo>
                    <a:lnTo>
                      <a:pt x="1294" y="636"/>
                    </a:lnTo>
                    <a:lnTo>
                      <a:pt x="1296" y="614"/>
                    </a:lnTo>
                    <a:lnTo>
                      <a:pt x="1297" y="592"/>
                    </a:lnTo>
                    <a:lnTo>
                      <a:pt x="1297" y="569"/>
                    </a:lnTo>
                    <a:lnTo>
                      <a:pt x="1296" y="546"/>
                    </a:lnTo>
                    <a:lnTo>
                      <a:pt x="1295" y="525"/>
                    </a:lnTo>
                    <a:lnTo>
                      <a:pt x="1293" y="502"/>
                    </a:lnTo>
                    <a:lnTo>
                      <a:pt x="1290" y="479"/>
                    </a:lnTo>
                    <a:lnTo>
                      <a:pt x="1286" y="457"/>
                    </a:lnTo>
                    <a:lnTo>
                      <a:pt x="1281" y="436"/>
                    </a:lnTo>
                    <a:lnTo>
                      <a:pt x="1276" y="414"/>
                    </a:lnTo>
                    <a:lnTo>
                      <a:pt x="1271" y="393"/>
                    </a:lnTo>
                    <a:lnTo>
                      <a:pt x="1265" y="373"/>
                    </a:lnTo>
                    <a:lnTo>
                      <a:pt x="1258" y="353"/>
                    </a:lnTo>
                    <a:lnTo>
                      <a:pt x="1250" y="334"/>
                    </a:lnTo>
                    <a:lnTo>
                      <a:pt x="1242" y="316"/>
                    </a:lnTo>
                    <a:lnTo>
                      <a:pt x="1233" y="298"/>
                    </a:lnTo>
                    <a:lnTo>
                      <a:pt x="1225" y="281"/>
                    </a:lnTo>
                    <a:lnTo>
                      <a:pt x="1214" y="265"/>
                    </a:lnTo>
                    <a:lnTo>
                      <a:pt x="1205" y="251"/>
                    </a:lnTo>
                    <a:lnTo>
                      <a:pt x="1205" y="251"/>
                    </a:lnTo>
                    <a:lnTo>
                      <a:pt x="1187" y="229"/>
                    </a:lnTo>
                    <a:lnTo>
                      <a:pt x="1169" y="208"/>
                    </a:lnTo>
                    <a:lnTo>
                      <a:pt x="1147" y="187"/>
                    </a:lnTo>
                    <a:lnTo>
                      <a:pt x="1124" y="168"/>
                    </a:lnTo>
                    <a:lnTo>
                      <a:pt x="1101" y="150"/>
                    </a:lnTo>
                    <a:lnTo>
                      <a:pt x="1075" y="132"/>
                    </a:lnTo>
                    <a:lnTo>
                      <a:pt x="1048" y="116"/>
                    </a:lnTo>
                    <a:lnTo>
                      <a:pt x="1020" y="101"/>
                    </a:lnTo>
                    <a:lnTo>
                      <a:pt x="991" y="88"/>
                    </a:lnTo>
                    <a:lnTo>
                      <a:pt x="962" y="75"/>
                    </a:lnTo>
                    <a:lnTo>
                      <a:pt x="932" y="65"/>
                    </a:lnTo>
                    <a:lnTo>
                      <a:pt x="902" y="56"/>
                    </a:lnTo>
                    <a:lnTo>
                      <a:pt x="872" y="49"/>
                    </a:lnTo>
                    <a:lnTo>
                      <a:pt x="843" y="44"/>
                    </a:lnTo>
                    <a:lnTo>
                      <a:pt x="815" y="41"/>
                    </a:lnTo>
                    <a:lnTo>
                      <a:pt x="786" y="39"/>
                    </a:lnTo>
                    <a:lnTo>
                      <a:pt x="786" y="39"/>
                    </a:lnTo>
                    <a:lnTo>
                      <a:pt x="765" y="40"/>
                    </a:lnTo>
                    <a:lnTo>
                      <a:pt x="744" y="42"/>
                    </a:lnTo>
                    <a:lnTo>
                      <a:pt x="725" y="45"/>
                    </a:lnTo>
                    <a:lnTo>
                      <a:pt x="705" y="49"/>
                    </a:lnTo>
                    <a:lnTo>
                      <a:pt x="705" y="49"/>
                    </a:lnTo>
                    <a:lnTo>
                      <a:pt x="700" y="50"/>
                    </a:lnTo>
                    <a:lnTo>
                      <a:pt x="700" y="50"/>
                    </a:lnTo>
                    <a:lnTo>
                      <a:pt x="695" y="49"/>
                    </a:lnTo>
                    <a:lnTo>
                      <a:pt x="690" y="47"/>
                    </a:lnTo>
                    <a:lnTo>
                      <a:pt x="686" y="45"/>
                    </a:lnTo>
                    <a:lnTo>
                      <a:pt x="686" y="45"/>
                    </a:lnTo>
                    <a:lnTo>
                      <a:pt x="633" y="44"/>
                    </a:lnTo>
                    <a:lnTo>
                      <a:pt x="633" y="44"/>
                    </a:lnTo>
                    <a:lnTo>
                      <a:pt x="575" y="45"/>
                    </a:lnTo>
                    <a:lnTo>
                      <a:pt x="516" y="47"/>
                    </a:lnTo>
                    <a:lnTo>
                      <a:pt x="488" y="49"/>
                    </a:lnTo>
                    <a:lnTo>
                      <a:pt x="459" y="52"/>
                    </a:lnTo>
                    <a:lnTo>
                      <a:pt x="430" y="56"/>
                    </a:lnTo>
                    <a:lnTo>
                      <a:pt x="402" y="60"/>
                    </a:lnTo>
                    <a:lnTo>
                      <a:pt x="374" y="65"/>
                    </a:lnTo>
                    <a:lnTo>
                      <a:pt x="348" y="71"/>
                    </a:lnTo>
                    <a:lnTo>
                      <a:pt x="321" y="79"/>
                    </a:lnTo>
                    <a:lnTo>
                      <a:pt x="295" y="89"/>
                    </a:lnTo>
                    <a:lnTo>
                      <a:pt x="270" y="99"/>
                    </a:lnTo>
                    <a:lnTo>
                      <a:pt x="245" y="111"/>
                    </a:lnTo>
                    <a:lnTo>
                      <a:pt x="223" y="125"/>
                    </a:lnTo>
                    <a:lnTo>
                      <a:pt x="200" y="140"/>
                    </a:lnTo>
                    <a:lnTo>
                      <a:pt x="200" y="140"/>
                    </a:lnTo>
                    <a:lnTo>
                      <a:pt x="184" y="153"/>
                    </a:lnTo>
                    <a:lnTo>
                      <a:pt x="169" y="165"/>
                    </a:lnTo>
                    <a:lnTo>
                      <a:pt x="156" y="179"/>
                    </a:lnTo>
                    <a:lnTo>
                      <a:pt x="142" y="193"/>
                    </a:lnTo>
                    <a:lnTo>
                      <a:pt x="131" y="208"/>
                    </a:lnTo>
                    <a:lnTo>
                      <a:pt x="119" y="223"/>
                    </a:lnTo>
                    <a:lnTo>
                      <a:pt x="109" y="238"/>
                    </a:lnTo>
                    <a:lnTo>
                      <a:pt x="99" y="254"/>
                    </a:lnTo>
                    <a:lnTo>
                      <a:pt x="90" y="271"/>
                    </a:lnTo>
                    <a:lnTo>
                      <a:pt x="82" y="287"/>
                    </a:lnTo>
                    <a:lnTo>
                      <a:pt x="74" y="305"/>
                    </a:lnTo>
                    <a:lnTo>
                      <a:pt x="68" y="321"/>
                    </a:lnTo>
                    <a:lnTo>
                      <a:pt x="62" y="340"/>
                    </a:lnTo>
                    <a:lnTo>
                      <a:pt x="56" y="357"/>
                    </a:lnTo>
                    <a:lnTo>
                      <a:pt x="52" y="375"/>
                    </a:lnTo>
                    <a:lnTo>
                      <a:pt x="48" y="393"/>
                    </a:lnTo>
                    <a:lnTo>
                      <a:pt x="45" y="412"/>
                    </a:lnTo>
                    <a:lnTo>
                      <a:pt x="42" y="431"/>
                    </a:lnTo>
                    <a:lnTo>
                      <a:pt x="40" y="448"/>
                    </a:lnTo>
                    <a:lnTo>
                      <a:pt x="39" y="467"/>
                    </a:lnTo>
                    <a:lnTo>
                      <a:pt x="38" y="504"/>
                    </a:lnTo>
                    <a:lnTo>
                      <a:pt x="39" y="541"/>
                    </a:lnTo>
                    <a:lnTo>
                      <a:pt x="43" y="577"/>
                    </a:lnTo>
                    <a:lnTo>
                      <a:pt x="48" y="612"/>
                    </a:lnTo>
                    <a:lnTo>
                      <a:pt x="55" y="647"/>
                    </a:lnTo>
                    <a:lnTo>
                      <a:pt x="65" y="679"/>
                    </a:lnTo>
                    <a:lnTo>
                      <a:pt x="65" y="679"/>
                    </a:lnTo>
                    <a:lnTo>
                      <a:pt x="77" y="713"/>
                    </a:lnTo>
                    <a:lnTo>
                      <a:pt x="90" y="745"/>
                    </a:lnTo>
                    <a:lnTo>
                      <a:pt x="105" y="776"/>
                    </a:lnTo>
                    <a:lnTo>
                      <a:pt x="121" y="805"/>
                    </a:lnTo>
                    <a:lnTo>
                      <a:pt x="139" y="831"/>
                    </a:lnTo>
                    <a:lnTo>
                      <a:pt x="159" y="856"/>
                    </a:lnTo>
                    <a:lnTo>
                      <a:pt x="179" y="880"/>
                    </a:lnTo>
                    <a:lnTo>
                      <a:pt x="201" y="902"/>
                    </a:lnTo>
                    <a:lnTo>
                      <a:pt x="225" y="922"/>
                    </a:lnTo>
                    <a:lnTo>
                      <a:pt x="251" y="941"/>
                    </a:lnTo>
                    <a:lnTo>
                      <a:pt x="277" y="957"/>
                    </a:lnTo>
                    <a:lnTo>
                      <a:pt x="305" y="973"/>
                    </a:lnTo>
                    <a:lnTo>
                      <a:pt x="335" y="986"/>
                    </a:lnTo>
                    <a:lnTo>
                      <a:pt x="367" y="998"/>
                    </a:lnTo>
                    <a:lnTo>
                      <a:pt x="400" y="1008"/>
                    </a:lnTo>
                    <a:lnTo>
                      <a:pt x="434" y="1017"/>
                    </a:lnTo>
                    <a:lnTo>
                      <a:pt x="434" y="1017"/>
                    </a:lnTo>
                    <a:lnTo>
                      <a:pt x="468" y="1025"/>
                    </a:lnTo>
                    <a:lnTo>
                      <a:pt x="500" y="1031"/>
                    </a:lnTo>
                    <a:lnTo>
                      <a:pt x="533" y="1036"/>
                    </a:lnTo>
                    <a:lnTo>
                      <a:pt x="562" y="1040"/>
                    </a:lnTo>
                    <a:lnTo>
                      <a:pt x="592" y="1043"/>
                    </a:lnTo>
                    <a:lnTo>
                      <a:pt x="622" y="1045"/>
                    </a:lnTo>
                    <a:lnTo>
                      <a:pt x="650" y="1046"/>
                    </a:lnTo>
                    <a:lnTo>
                      <a:pt x="678" y="1047"/>
                    </a:lnTo>
                    <a:lnTo>
                      <a:pt x="678" y="1047"/>
                    </a:lnTo>
                    <a:lnTo>
                      <a:pt x="707" y="1046"/>
                    </a:lnTo>
                    <a:lnTo>
                      <a:pt x="736" y="1045"/>
                    </a:lnTo>
                    <a:lnTo>
                      <a:pt x="764" y="1042"/>
                    </a:lnTo>
                    <a:lnTo>
                      <a:pt x="791" y="1038"/>
                    </a:lnTo>
                    <a:lnTo>
                      <a:pt x="817" y="1033"/>
                    </a:lnTo>
                    <a:lnTo>
                      <a:pt x="842" y="1028"/>
                    </a:lnTo>
                    <a:lnTo>
                      <a:pt x="866" y="1020"/>
                    </a:lnTo>
                    <a:lnTo>
                      <a:pt x="890" y="1012"/>
                    </a:lnTo>
                    <a:lnTo>
                      <a:pt x="890" y="1012"/>
                    </a:lnTo>
                    <a:lnTo>
                      <a:pt x="892" y="1011"/>
                    </a:lnTo>
                    <a:lnTo>
                      <a:pt x="895" y="1010"/>
                    </a:lnTo>
                    <a:lnTo>
                      <a:pt x="897" y="1007"/>
                    </a:lnTo>
                    <a:lnTo>
                      <a:pt x="897" y="1007"/>
                    </a:lnTo>
                    <a:lnTo>
                      <a:pt x="900" y="1005"/>
                    </a:lnTo>
                    <a:lnTo>
                      <a:pt x="903" y="1002"/>
                    </a:lnTo>
                    <a:lnTo>
                      <a:pt x="912" y="999"/>
                    </a:lnTo>
                    <a:lnTo>
                      <a:pt x="912" y="9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09" name="Freeform 829"/>
              <p:cNvSpPr/>
              <p:nvPr/>
            </p:nvSpPr>
            <p:spPr bwMode="auto">
              <a:xfrm>
                <a:off x="6411913" y="1501775"/>
                <a:ext cx="71438" cy="65088"/>
              </a:xfrm>
              <a:custGeom>
                <a:avLst/>
                <a:gdLst/>
                <a:ahLst/>
                <a:cxnLst>
                  <a:cxn ang="0">
                    <a:pos x="76" y="123"/>
                  </a:cxn>
                  <a:cxn ang="0">
                    <a:pos x="76" y="123"/>
                  </a:cxn>
                  <a:cxn ang="0">
                    <a:pos x="71" y="123"/>
                  </a:cxn>
                  <a:cxn ang="0">
                    <a:pos x="66" y="122"/>
                  </a:cxn>
                  <a:cxn ang="0">
                    <a:pos x="64" y="121"/>
                  </a:cxn>
                  <a:cxn ang="0">
                    <a:pos x="64" y="121"/>
                  </a:cxn>
                  <a:cxn ang="0">
                    <a:pos x="57" y="121"/>
                  </a:cxn>
                  <a:cxn ang="0">
                    <a:pos x="57" y="121"/>
                  </a:cxn>
                  <a:cxn ang="0">
                    <a:pos x="55" y="121"/>
                  </a:cxn>
                  <a:cxn ang="0">
                    <a:pos x="55" y="121"/>
                  </a:cxn>
                  <a:cxn ang="0">
                    <a:pos x="45" y="119"/>
                  </a:cxn>
                  <a:cxn ang="0">
                    <a:pos x="36" y="115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3" y="98"/>
                  </a:cxn>
                  <a:cxn ang="0">
                    <a:pos x="8" y="89"/>
                  </a:cxn>
                  <a:cxn ang="0">
                    <a:pos x="4" y="81"/>
                  </a:cxn>
                  <a:cxn ang="0">
                    <a:pos x="1" y="73"/>
                  </a:cxn>
                  <a:cxn ang="0">
                    <a:pos x="1" y="73"/>
                  </a:cxn>
                  <a:cxn ang="0">
                    <a:pos x="0" y="63"/>
                  </a:cxn>
                  <a:cxn ang="0">
                    <a:pos x="1" y="53"/>
                  </a:cxn>
                  <a:cxn ang="0">
                    <a:pos x="2" y="44"/>
                  </a:cxn>
                  <a:cxn ang="0">
                    <a:pos x="5" y="36"/>
                  </a:cxn>
                  <a:cxn ang="0">
                    <a:pos x="9" y="27"/>
                  </a:cxn>
                  <a:cxn ang="0">
                    <a:pos x="13" y="20"/>
                  </a:cxn>
                  <a:cxn ang="0">
                    <a:pos x="19" y="14"/>
                  </a:cxn>
                  <a:cxn ang="0">
                    <a:pos x="27" y="8"/>
                  </a:cxn>
                  <a:cxn ang="0">
                    <a:pos x="27" y="8"/>
                  </a:cxn>
                  <a:cxn ang="0">
                    <a:pos x="33" y="5"/>
                  </a:cxn>
                  <a:cxn ang="0">
                    <a:pos x="40" y="2"/>
                  </a:cxn>
                  <a:cxn ang="0">
                    <a:pos x="47" y="1"/>
                  </a:cxn>
                  <a:cxn ang="0">
                    <a:pos x="56" y="0"/>
                  </a:cxn>
                  <a:cxn ang="0">
                    <a:pos x="56" y="0"/>
                  </a:cxn>
                  <a:cxn ang="0">
                    <a:pos x="64" y="1"/>
                  </a:cxn>
                  <a:cxn ang="0">
                    <a:pos x="72" y="3"/>
                  </a:cxn>
                  <a:cxn ang="0">
                    <a:pos x="80" y="6"/>
                  </a:cxn>
                  <a:cxn ang="0">
                    <a:pos x="89" y="9"/>
                  </a:cxn>
                  <a:cxn ang="0">
                    <a:pos x="89" y="9"/>
                  </a:cxn>
                  <a:cxn ang="0">
                    <a:pos x="99" y="15"/>
                  </a:cxn>
                  <a:cxn ang="0">
                    <a:pos x="108" y="22"/>
                  </a:cxn>
                  <a:cxn ang="0">
                    <a:pos x="118" y="31"/>
                  </a:cxn>
                  <a:cxn ang="0">
                    <a:pos x="125" y="40"/>
                  </a:cxn>
                  <a:cxn ang="0">
                    <a:pos x="130" y="49"/>
                  </a:cxn>
                  <a:cxn ang="0">
                    <a:pos x="132" y="54"/>
                  </a:cxn>
                  <a:cxn ang="0">
                    <a:pos x="134" y="59"/>
                  </a:cxn>
                  <a:cxn ang="0">
                    <a:pos x="134" y="65"/>
                  </a:cxn>
                  <a:cxn ang="0">
                    <a:pos x="134" y="70"/>
                  </a:cxn>
                  <a:cxn ang="0">
                    <a:pos x="134" y="75"/>
                  </a:cxn>
                  <a:cxn ang="0">
                    <a:pos x="132" y="80"/>
                  </a:cxn>
                  <a:cxn ang="0">
                    <a:pos x="132" y="80"/>
                  </a:cxn>
                  <a:cxn ang="0">
                    <a:pos x="128" y="88"/>
                  </a:cxn>
                  <a:cxn ang="0">
                    <a:pos x="123" y="96"/>
                  </a:cxn>
                  <a:cxn ang="0">
                    <a:pos x="116" y="103"/>
                  </a:cxn>
                  <a:cxn ang="0">
                    <a:pos x="109" y="110"/>
                  </a:cxn>
                  <a:cxn ang="0">
                    <a:pos x="101" y="115"/>
                  </a:cxn>
                  <a:cxn ang="0">
                    <a:pos x="93" y="120"/>
                  </a:cxn>
                  <a:cxn ang="0">
                    <a:pos x="84" y="122"/>
                  </a:cxn>
                  <a:cxn ang="0">
                    <a:pos x="76" y="123"/>
                  </a:cxn>
                  <a:cxn ang="0">
                    <a:pos x="76" y="123"/>
                  </a:cxn>
                </a:cxnLst>
                <a:rect l="0" t="0" r="r" b="b"/>
                <a:pathLst>
                  <a:path w="134" h="123">
                    <a:moveTo>
                      <a:pt x="76" y="123"/>
                    </a:moveTo>
                    <a:lnTo>
                      <a:pt x="76" y="123"/>
                    </a:lnTo>
                    <a:lnTo>
                      <a:pt x="71" y="123"/>
                    </a:lnTo>
                    <a:lnTo>
                      <a:pt x="66" y="122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57" y="121"/>
                    </a:lnTo>
                    <a:lnTo>
                      <a:pt x="57" y="121"/>
                    </a:lnTo>
                    <a:lnTo>
                      <a:pt x="55" y="121"/>
                    </a:lnTo>
                    <a:lnTo>
                      <a:pt x="55" y="121"/>
                    </a:lnTo>
                    <a:lnTo>
                      <a:pt x="45" y="119"/>
                    </a:lnTo>
                    <a:lnTo>
                      <a:pt x="36" y="115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3" y="98"/>
                    </a:lnTo>
                    <a:lnTo>
                      <a:pt x="8" y="89"/>
                    </a:lnTo>
                    <a:lnTo>
                      <a:pt x="4" y="81"/>
                    </a:lnTo>
                    <a:lnTo>
                      <a:pt x="1" y="73"/>
                    </a:lnTo>
                    <a:lnTo>
                      <a:pt x="1" y="73"/>
                    </a:lnTo>
                    <a:lnTo>
                      <a:pt x="0" y="63"/>
                    </a:lnTo>
                    <a:lnTo>
                      <a:pt x="1" y="53"/>
                    </a:lnTo>
                    <a:lnTo>
                      <a:pt x="2" y="44"/>
                    </a:lnTo>
                    <a:lnTo>
                      <a:pt x="5" y="36"/>
                    </a:lnTo>
                    <a:lnTo>
                      <a:pt x="9" y="27"/>
                    </a:lnTo>
                    <a:lnTo>
                      <a:pt x="13" y="20"/>
                    </a:lnTo>
                    <a:lnTo>
                      <a:pt x="19" y="14"/>
                    </a:lnTo>
                    <a:lnTo>
                      <a:pt x="27" y="8"/>
                    </a:lnTo>
                    <a:lnTo>
                      <a:pt x="27" y="8"/>
                    </a:lnTo>
                    <a:lnTo>
                      <a:pt x="33" y="5"/>
                    </a:lnTo>
                    <a:lnTo>
                      <a:pt x="40" y="2"/>
                    </a:lnTo>
                    <a:lnTo>
                      <a:pt x="47" y="1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4" y="1"/>
                    </a:lnTo>
                    <a:lnTo>
                      <a:pt x="72" y="3"/>
                    </a:lnTo>
                    <a:lnTo>
                      <a:pt x="80" y="6"/>
                    </a:lnTo>
                    <a:lnTo>
                      <a:pt x="89" y="9"/>
                    </a:lnTo>
                    <a:lnTo>
                      <a:pt x="89" y="9"/>
                    </a:lnTo>
                    <a:lnTo>
                      <a:pt x="99" y="15"/>
                    </a:lnTo>
                    <a:lnTo>
                      <a:pt x="108" y="22"/>
                    </a:lnTo>
                    <a:lnTo>
                      <a:pt x="118" y="31"/>
                    </a:lnTo>
                    <a:lnTo>
                      <a:pt x="125" y="40"/>
                    </a:lnTo>
                    <a:lnTo>
                      <a:pt x="130" y="49"/>
                    </a:lnTo>
                    <a:lnTo>
                      <a:pt x="132" y="54"/>
                    </a:lnTo>
                    <a:lnTo>
                      <a:pt x="134" y="59"/>
                    </a:lnTo>
                    <a:lnTo>
                      <a:pt x="134" y="65"/>
                    </a:lnTo>
                    <a:lnTo>
                      <a:pt x="134" y="70"/>
                    </a:lnTo>
                    <a:lnTo>
                      <a:pt x="134" y="75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28" y="88"/>
                    </a:lnTo>
                    <a:lnTo>
                      <a:pt x="123" y="96"/>
                    </a:lnTo>
                    <a:lnTo>
                      <a:pt x="116" y="103"/>
                    </a:lnTo>
                    <a:lnTo>
                      <a:pt x="109" y="110"/>
                    </a:lnTo>
                    <a:lnTo>
                      <a:pt x="101" y="115"/>
                    </a:lnTo>
                    <a:lnTo>
                      <a:pt x="93" y="120"/>
                    </a:lnTo>
                    <a:lnTo>
                      <a:pt x="84" y="122"/>
                    </a:lnTo>
                    <a:lnTo>
                      <a:pt x="76" y="123"/>
                    </a:lnTo>
                    <a:lnTo>
                      <a:pt x="76" y="1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10" name="Freeform 830"/>
              <p:cNvSpPr/>
              <p:nvPr/>
            </p:nvSpPr>
            <p:spPr bwMode="auto">
              <a:xfrm>
                <a:off x="6535738" y="1511300"/>
                <a:ext cx="63500" cy="57150"/>
              </a:xfrm>
              <a:custGeom>
                <a:avLst/>
                <a:gdLst/>
                <a:ahLst/>
                <a:cxnLst>
                  <a:cxn ang="0">
                    <a:pos x="66" y="110"/>
                  </a:cxn>
                  <a:cxn ang="0">
                    <a:pos x="46" y="106"/>
                  </a:cxn>
                  <a:cxn ang="0">
                    <a:pos x="44" y="106"/>
                  </a:cxn>
                  <a:cxn ang="0">
                    <a:pos x="42" y="106"/>
                  </a:cxn>
                  <a:cxn ang="0">
                    <a:pos x="38" y="106"/>
                  </a:cxn>
                  <a:cxn ang="0">
                    <a:pos x="33" y="104"/>
                  </a:cxn>
                  <a:cxn ang="0">
                    <a:pos x="29" y="100"/>
                  </a:cxn>
                  <a:cxn ang="0">
                    <a:pos x="28" y="99"/>
                  </a:cxn>
                  <a:cxn ang="0">
                    <a:pos x="11" y="83"/>
                  </a:cxn>
                  <a:cxn ang="0">
                    <a:pos x="1" y="62"/>
                  </a:cxn>
                  <a:cxn ang="0">
                    <a:pos x="0" y="52"/>
                  </a:cxn>
                  <a:cxn ang="0">
                    <a:pos x="3" y="33"/>
                  </a:cxn>
                  <a:cxn ang="0">
                    <a:pos x="7" y="26"/>
                  </a:cxn>
                  <a:cxn ang="0">
                    <a:pos x="15" y="18"/>
                  </a:cxn>
                  <a:cxn ang="0">
                    <a:pos x="35" y="5"/>
                  </a:cxn>
                  <a:cxn ang="0">
                    <a:pos x="49" y="1"/>
                  </a:cxn>
                  <a:cxn ang="0">
                    <a:pos x="58" y="0"/>
                  </a:cxn>
                  <a:cxn ang="0">
                    <a:pos x="61" y="0"/>
                  </a:cxn>
                  <a:cxn ang="0">
                    <a:pos x="63" y="0"/>
                  </a:cxn>
                  <a:cxn ang="0">
                    <a:pos x="80" y="1"/>
                  </a:cxn>
                  <a:cxn ang="0">
                    <a:pos x="89" y="4"/>
                  </a:cxn>
                  <a:cxn ang="0">
                    <a:pos x="102" y="11"/>
                  </a:cxn>
                  <a:cxn ang="0">
                    <a:pos x="112" y="21"/>
                  </a:cxn>
                  <a:cxn ang="0">
                    <a:pos x="119" y="35"/>
                  </a:cxn>
                  <a:cxn ang="0">
                    <a:pos x="120" y="43"/>
                  </a:cxn>
                  <a:cxn ang="0">
                    <a:pos x="120" y="60"/>
                  </a:cxn>
                  <a:cxn ang="0">
                    <a:pos x="116" y="76"/>
                  </a:cxn>
                  <a:cxn ang="0">
                    <a:pos x="109" y="91"/>
                  </a:cxn>
                  <a:cxn ang="0">
                    <a:pos x="99" y="100"/>
                  </a:cxn>
                  <a:cxn ang="0">
                    <a:pos x="99" y="103"/>
                  </a:cxn>
                  <a:cxn ang="0">
                    <a:pos x="93" y="105"/>
                  </a:cxn>
                  <a:cxn ang="0">
                    <a:pos x="85" y="109"/>
                  </a:cxn>
                  <a:cxn ang="0">
                    <a:pos x="76" y="109"/>
                  </a:cxn>
                  <a:cxn ang="0">
                    <a:pos x="66" y="110"/>
                  </a:cxn>
                </a:cxnLst>
                <a:rect l="0" t="0" r="r" b="b"/>
                <a:pathLst>
                  <a:path w="121" h="110">
                    <a:moveTo>
                      <a:pt x="66" y="110"/>
                    </a:moveTo>
                    <a:lnTo>
                      <a:pt x="66" y="110"/>
                    </a:lnTo>
                    <a:lnTo>
                      <a:pt x="56" y="109"/>
                    </a:lnTo>
                    <a:lnTo>
                      <a:pt x="46" y="106"/>
                    </a:lnTo>
                    <a:lnTo>
                      <a:pt x="46" y="106"/>
                    </a:lnTo>
                    <a:lnTo>
                      <a:pt x="44" y="106"/>
                    </a:lnTo>
                    <a:lnTo>
                      <a:pt x="42" y="106"/>
                    </a:lnTo>
                    <a:lnTo>
                      <a:pt x="42" y="106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6" y="105"/>
                    </a:lnTo>
                    <a:lnTo>
                      <a:pt x="33" y="104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28" y="99"/>
                    </a:lnTo>
                    <a:lnTo>
                      <a:pt x="28" y="99"/>
                    </a:lnTo>
                    <a:lnTo>
                      <a:pt x="18" y="92"/>
                    </a:lnTo>
                    <a:lnTo>
                      <a:pt x="11" y="83"/>
                    </a:lnTo>
                    <a:lnTo>
                      <a:pt x="4" y="73"/>
                    </a:lnTo>
                    <a:lnTo>
                      <a:pt x="1" y="62"/>
                    </a:lnTo>
                    <a:lnTo>
                      <a:pt x="1" y="62"/>
                    </a:lnTo>
                    <a:lnTo>
                      <a:pt x="0" y="52"/>
                    </a:lnTo>
                    <a:lnTo>
                      <a:pt x="0" y="42"/>
                    </a:lnTo>
                    <a:lnTo>
                      <a:pt x="3" y="33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11" y="21"/>
                    </a:lnTo>
                    <a:lnTo>
                      <a:pt x="15" y="18"/>
                    </a:lnTo>
                    <a:lnTo>
                      <a:pt x="24" y="10"/>
                    </a:lnTo>
                    <a:lnTo>
                      <a:pt x="35" y="5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71" y="0"/>
                    </a:lnTo>
                    <a:lnTo>
                      <a:pt x="80" y="1"/>
                    </a:lnTo>
                    <a:lnTo>
                      <a:pt x="80" y="1"/>
                    </a:lnTo>
                    <a:lnTo>
                      <a:pt x="89" y="4"/>
                    </a:lnTo>
                    <a:lnTo>
                      <a:pt x="96" y="7"/>
                    </a:lnTo>
                    <a:lnTo>
                      <a:pt x="102" y="11"/>
                    </a:lnTo>
                    <a:lnTo>
                      <a:pt x="108" y="16"/>
                    </a:lnTo>
                    <a:lnTo>
                      <a:pt x="112" y="21"/>
                    </a:lnTo>
                    <a:lnTo>
                      <a:pt x="115" y="25"/>
                    </a:lnTo>
                    <a:lnTo>
                      <a:pt x="119" y="35"/>
                    </a:lnTo>
                    <a:lnTo>
                      <a:pt x="119" y="35"/>
                    </a:lnTo>
                    <a:lnTo>
                      <a:pt x="120" y="43"/>
                    </a:lnTo>
                    <a:lnTo>
                      <a:pt x="121" y="52"/>
                    </a:lnTo>
                    <a:lnTo>
                      <a:pt x="120" y="60"/>
                    </a:lnTo>
                    <a:lnTo>
                      <a:pt x="119" y="68"/>
                    </a:lnTo>
                    <a:lnTo>
                      <a:pt x="116" y="76"/>
                    </a:lnTo>
                    <a:lnTo>
                      <a:pt x="113" y="84"/>
                    </a:lnTo>
                    <a:lnTo>
                      <a:pt x="109" y="91"/>
                    </a:lnTo>
                    <a:lnTo>
                      <a:pt x="104" y="97"/>
                    </a:lnTo>
                    <a:lnTo>
                      <a:pt x="99" y="100"/>
                    </a:lnTo>
                    <a:lnTo>
                      <a:pt x="99" y="103"/>
                    </a:lnTo>
                    <a:lnTo>
                      <a:pt x="99" y="103"/>
                    </a:lnTo>
                    <a:lnTo>
                      <a:pt x="97" y="103"/>
                    </a:lnTo>
                    <a:lnTo>
                      <a:pt x="93" y="105"/>
                    </a:lnTo>
                    <a:lnTo>
                      <a:pt x="93" y="105"/>
                    </a:lnTo>
                    <a:lnTo>
                      <a:pt x="85" y="109"/>
                    </a:lnTo>
                    <a:lnTo>
                      <a:pt x="77" y="109"/>
                    </a:lnTo>
                    <a:lnTo>
                      <a:pt x="76" y="109"/>
                    </a:lnTo>
                    <a:lnTo>
                      <a:pt x="76" y="109"/>
                    </a:lnTo>
                    <a:lnTo>
                      <a:pt x="66" y="110"/>
                    </a:lnTo>
                    <a:lnTo>
                      <a:pt x="66" y="1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411" name="Freeform 831"/>
              <p:cNvSpPr/>
              <p:nvPr/>
            </p:nvSpPr>
            <p:spPr bwMode="auto">
              <a:xfrm>
                <a:off x="6656388" y="1506538"/>
                <a:ext cx="73025" cy="68263"/>
              </a:xfrm>
              <a:custGeom>
                <a:avLst/>
                <a:gdLst/>
                <a:ahLst/>
                <a:cxnLst>
                  <a:cxn ang="0">
                    <a:pos x="62" y="128"/>
                  </a:cxn>
                  <a:cxn ang="0">
                    <a:pos x="46" y="124"/>
                  </a:cxn>
                  <a:cxn ang="0">
                    <a:pos x="42" y="122"/>
                  </a:cxn>
                  <a:cxn ang="0">
                    <a:pos x="30" y="109"/>
                  </a:cxn>
                  <a:cxn ang="0">
                    <a:pos x="18" y="85"/>
                  </a:cxn>
                  <a:cxn ang="0">
                    <a:pos x="15" y="79"/>
                  </a:cxn>
                  <a:cxn ang="0">
                    <a:pos x="11" y="75"/>
                  </a:cxn>
                  <a:cxn ang="0">
                    <a:pos x="4" y="64"/>
                  </a:cxn>
                  <a:cxn ang="0">
                    <a:pos x="0" y="51"/>
                  </a:cxn>
                  <a:cxn ang="0">
                    <a:pos x="3" y="39"/>
                  </a:cxn>
                  <a:cxn ang="0">
                    <a:pos x="6" y="34"/>
                  </a:cxn>
                  <a:cxn ang="0">
                    <a:pos x="18" y="20"/>
                  </a:cxn>
                  <a:cxn ang="0">
                    <a:pos x="35" y="10"/>
                  </a:cxn>
                  <a:cxn ang="0">
                    <a:pos x="53" y="3"/>
                  </a:cxn>
                  <a:cxn ang="0">
                    <a:pos x="72" y="0"/>
                  </a:cxn>
                  <a:cxn ang="0">
                    <a:pos x="80" y="1"/>
                  </a:cxn>
                  <a:cxn ang="0">
                    <a:pos x="94" y="6"/>
                  </a:cxn>
                  <a:cxn ang="0">
                    <a:pos x="102" y="13"/>
                  </a:cxn>
                  <a:cxn ang="0">
                    <a:pos x="105" y="14"/>
                  </a:cxn>
                  <a:cxn ang="0">
                    <a:pos x="114" y="18"/>
                  </a:cxn>
                  <a:cxn ang="0">
                    <a:pos x="122" y="26"/>
                  </a:cxn>
                  <a:cxn ang="0">
                    <a:pos x="135" y="45"/>
                  </a:cxn>
                  <a:cxn ang="0">
                    <a:pos x="138" y="56"/>
                  </a:cxn>
                  <a:cxn ang="0">
                    <a:pos x="139" y="70"/>
                  </a:cxn>
                  <a:cxn ang="0">
                    <a:pos x="136" y="81"/>
                  </a:cxn>
                  <a:cxn ang="0">
                    <a:pos x="134" y="86"/>
                  </a:cxn>
                  <a:cxn ang="0">
                    <a:pos x="120" y="98"/>
                  </a:cxn>
                  <a:cxn ang="0">
                    <a:pos x="104" y="104"/>
                  </a:cxn>
                  <a:cxn ang="0">
                    <a:pos x="96" y="109"/>
                  </a:cxn>
                  <a:cxn ang="0">
                    <a:pos x="90" y="116"/>
                  </a:cxn>
                  <a:cxn ang="0">
                    <a:pos x="84" y="121"/>
                  </a:cxn>
                  <a:cxn ang="0">
                    <a:pos x="70" y="128"/>
                  </a:cxn>
                  <a:cxn ang="0">
                    <a:pos x="62" y="128"/>
                  </a:cxn>
                </a:cxnLst>
                <a:rect l="0" t="0" r="r" b="b"/>
                <a:pathLst>
                  <a:path w="139" h="128">
                    <a:moveTo>
                      <a:pt x="62" y="128"/>
                    </a:moveTo>
                    <a:lnTo>
                      <a:pt x="62" y="128"/>
                    </a:lnTo>
                    <a:lnTo>
                      <a:pt x="54" y="127"/>
                    </a:lnTo>
                    <a:lnTo>
                      <a:pt x="46" y="124"/>
                    </a:lnTo>
                    <a:lnTo>
                      <a:pt x="46" y="124"/>
                    </a:lnTo>
                    <a:lnTo>
                      <a:pt x="42" y="122"/>
                    </a:lnTo>
                    <a:lnTo>
                      <a:pt x="38" y="118"/>
                    </a:lnTo>
                    <a:lnTo>
                      <a:pt x="30" y="109"/>
                    </a:lnTo>
                    <a:lnTo>
                      <a:pt x="24" y="98"/>
                    </a:lnTo>
                    <a:lnTo>
                      <a:pt x="18" y="85"/>
                    </a:lnTo>
                    <a:lnTo>
                      <a:pt x="17" y="81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1" y="75"/>
                    </a:lnTo>
                    <a:lnTo>
                      <a:pt x="7" y="70"/>
                    </a:lnTo>
                    <a:lnTo>
                      <a:pt x="4" y="64"/>
                    </a:lnTo>
                    <a:lnTo>
                      <a:pt x="2" y="58"/>
                    </a:lnTo>
                    <a:lnTo>
                      <a:pt x="0" y="51"/>
                    </a:lnTo>
                    <a:lnTo>
                      <a:pt x="0" y="45"/>
                    </a:lnTo>
                    <a:lnTo>
                      <a:pt x="3" y="39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11" y="27"/>
                    </a:lnTo>
                    <a:lnTo>
                      <a:pt x="18" y="20"/>
                    </a:lnTo>
                    <a:lnTo>
                      <a:pt x="26" y="15"/>
                    </a:lnTo>
                    <a:lnTo>
                      <a:pt x="35" y="10"/>
                    </a:lnTo>
                    <a:lnTo>
                      <a:pt x="44" y="6"/>
                    </a:lnTo>
                    <a:lnTo>
                      <a:pt x="53" y="3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lnTo>
                      <a:pt x="100" y="11"/>
                    </a:lnTo>
                    <a:lnTo>
                      <a:pt x="102" y="13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14" y="18"/>
                    </a:lnTo>
                    <a:lnTo>
                      <a:pt x="114" y="18"/>
                    </a:lnTo>
                    <a:lnTo>
                      <a:pt x="118" y="22"/>
                    </a:lnTo>
                    <a:lnTo>
                      <a:pt x="122" y="26"/>
                    </a:lnTo>
                    <a:lnTo>
                      <a:pt x="130" y="35"/>
                    </a:lnTo>
                    <a:lnTo>
                      <a:pt x="135" y="45"/>
                    </a:lnTo>
                    <a:lnTo>
                      <a:pt x="138" y="56"/>
                    </a:lnTo>
                    <a:lnTo>
                      <a:pt x="138" y="56"/>
                    </a:lnTo>
                    <a:lnTo>
                      <a:pt x="139" y="63"/>
                    </a:lnTo>
                    <a:lnTo>
                      <a:pt x="139" y="70"/>
                    </a:lnTo>
                    <a:lnTo>
                      <a:pt x="137" y="78"/>
                    </a:lnTo>
                    <a:lnTo>
                      <a:pt x="136" y="81"/>
                    </a:lnTo>
                    <a:lnTo>
                      <a:pt x="134" y="86"/>
                    </a:lnTo>
                    <a:lnTo>
                      <a:pt x="134" y="86"/>
                    </a:lnTo>
                    <a:lnTo>
                      <a:pt x="128" y="92"/>
                    </a:lnTo>
                    <a:lnTo>
                      <a:pt x="120" y="98"/>
                    </a:lnTo>
                    <a:lnTo>
                      <a:pt x="113" y="101"/>
                    </a:lnTo>
                    <a:lnTo>
                      <a:pt x="104" y="104"/>
                    </a:lnTo>
                    <a:lnTo>
                      <a:pt x="99" y="105"/>
                    </a:lnTo>
                    <a:lnTo>
                      <a:pt x="96" y="109"/>
                    </a:lnTo>
                    <a:lnTo>
                      <a:pt x="96" y="109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84" y="121"/>
                    </a:lnTo>
                    <a:lnTo>
                      <a:pt x="78" y="125"/>
                    </a:lnTo>
                    <a:lnTo>
                      <a:pt x="70" y="128"/>
                    </a:lnTo>
                    <a:lnTo>
                      <a:pt x="62" y="128"/>
                    </a:lnTo>
                    <a:lnTo>
                      <a:pt x="62" y="1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2097169" name="图片 16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7783901">
            <a:off x="5217613" y="2668855"/>
            <a:ext cx="1544535" cy="1917355"/>
          </a:xfrm>
          <a:prstGeom prst="rect">
            <a:avLst/>
          </a:prstGeom>
        </p:spPr>
      </p:pic>
      <p:grpSp>
        <p:nvGrpSpPr>
          <p:cNvPr id="146" name="组合 165"/>
          <p:cNvGrpSpPr/>
          <p:nvPr/>
        </p:nvGrpSpPr>
        <p:grpSpPr>
          <a:xfrm>
            <a:off x="8382182" y="1944703"/>
            <a:ext cx="2155040" cy="677109"/>
            <a:chOff x="6409132" y="1729798"/>
            <a:chExt cx="2155040" cy="677109"/>
          </a:xfrm>
        </p:grpSpPr>
        <p:sp>
          <p:nvSpPr>
            <p:cNvPr id="1049446" name="文本框 166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47" name="矩形 167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7" name="组合 168"/>
          <p:cNvGrpSpPr/>
          <p:nvPr/>
        </p:nvGrpSpPr>
        <p:grpSpPr>
          <a:xfrm>
            <a:off x="8388266" y="3966317"/>
            <a:ext cx="2155040" cy="677109"/>
            <a:chOff x="6409132" y="1729798"/>
            <a:chExt cx="2155040" cy="677109"/>
          </a:xfrm>
        </p:grpSpPr>
        <p:sp>
          <p:nvSpPr>
            <p:cNvPr id="1049448" name="文本框 169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49" name="矩形 170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8" name="组合 171"/>
          <p:cNvGrpSpPr/>
          <p:nvPr/>
        </p:nvGrpSpPr>
        <p:grpSpPr>
          <a:xfrm>
            <a:off x="1619786" y="1944703"/>
            <a:ext cx="2275199" cy="677109"/>
            <a:chOff x="6436718" y="1643955"/>
            <a:chExt cx="2275199" cy="677109"/>
          </a:xfrm>
        </p:grpSpPr>
        <p:sp>
          <p:nvSpPr>
            <p:cNvPr id="1049450" name="文本框 172"/>
            <p:cNvSpPr txBox="1"/>
            <p:nvPr/>
          </p:nvSpPr>
          <p:spPr>
            <a:xfrm>
              <a:off x="7373090" y="1643955"/>
              <a:ext cx="1338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51" name="矩形 173"/>
            <p:cNvSpPr/>
            <p:nvPr/>
          </p:nvSpPr>
          <p:spPr>
            <a:xfrm>
              <a:off x="6436718" y="2044065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9" name="组合 174"/>
          <p:cNvGrpSpPr/>
          <p:nvPr/>
        </p:nvGrpSpPr>
        <p:grpSpPr>
          <a:xfrm>
            <a:off x="327546" y="3966317"/>
            <a:ext cx="4026090" cy="677109"/>
            <a:chOff x="5144608" y="1643955"/>
            <a:chExt cx="4026090" cy="677109"/>
          </a:xfrm>
        </p:grpSpPr>
        <p:sp>
          <p:nvSpPr>
            <p:cNvPr id="1049452" name="文本框 175"/>
            <p:cNvSpPr txBox="1"/>
            <p:nvPr/>
          </p:nvSpPr>
          <p:spPr>
            <a:xfrm>
              <a:off x="7373090" y="1643955"/>
              <a:ext cx="1338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53" name="矩形 176"/>
            <p:cNvSpPr/>
            <p:nvPr/>
          </p:nvSpPr>
          <p:spPr>
            <a:xfrm>
              <a:off x="5144608" y="2044065"/>
              <a:ext cx="40260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78" name="矩形 177"/>
          <p:cNvSpPr/>
          <p:nvPr/>
        </p:nvSpPr>
        <p:spPr>
          <a:xfrm>
            <a:off x="4971201" y="214532"/>
            <a:ext cx="25346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Hors cela</a:t>
            </a:r>
          </a:p>
          <a:p>
            <a:r>
              <a:rPr lang="en-US" altLang="zh-CN" sz="4000" dirty="0">
                <a:solidFill>
                  <a:schemeClr val="bg1"/>
                </a:solidFill>
              </a:rPr>
              <a:t>(</a:t>
            </a:r>
            <a:r>
              <a:rPr lang="zh-CN" altLang="en-US" sz="4000" dirty="0">
                <a:solidFill>
                  <a:schemeClr val="bg1"/>
                </a:solidFill>
              </a:rPr>
              <a:t>除此之外</a:t>
            </a:r>
            <a:r>
              <a:rPr lang="en-US" altLang="zh-CN" sz="4000" dirty="0">
                <a:solidFill>
                  <a:schemeClr val="bg1"/>
                </a:solidFill>
              </a:rPr>
              <a:t>)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245660" y="1331626"/>
            <a:ext cx="44218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Quand les élèves sont </a:t>
            </a:r>
            <a:r>
              <a:rPr lang="en-US" altLang="zh-CN" sz="2800" u="sng" dirty="0">
                <a:solidFill>
                  <a:schemeClr val="bg1"/>
                </a:solidFill>
              </a:rPr>
              <a:t>en classe de permière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高二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ils doivent passer </a:t>
            </a:r>
            <a:r>
              <a:rPr lang="en-US" altLang="zh-CN" sz="2800" u="sng" dirty="0">
                <a:solidFill>
                  <a:schemeClr val="bg1"/>
                </a:solidFill>
              </a:rPr>
              <a:t>l‘oral et l’écrit de français(</a:t>
            </a:r>
            <a:r>
              <a:rPr lang="zh-CN" altLang="en-US" sz="2800" u="sng" dirty="0">
                <a:solidFill>
                  <a:schemeClr val="bg1"/>
                </a:solidFill>
              </a:rPr>
              <a:t>法语口试和笔试</a:t>
            </a:r>
            <a:r>
              <a:rPr lang="en-US" altLang="zh-CN" sz="2800" u="sng" dirty="0">
                <a:solidFill>
                  <a:schemeClr val="bg1"/>
                </a:solidFill>
              </a:rPr>
              <a:t>)</a:t>
            </a:r>
            <a:r>
              <a:rPr lang="en-US" altLang="zh-CN" sz="2800" dirty="0">
                <a:solidFill>
                  <a:schemeClr val="bg1"/>
                </a:solidFill>
              </a:rPr>
              <a:t>.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441277" y="4429668"/>
            <a:ext cx="39396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u="sng" dirty="0">
                <a:solidFill>
                  <a:schemeClr val="bg1"/>
                </a:solidFill>
              </a:rPr>
              <a:t>À propos du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对于</a:t>
            </a:r>
            <a:r>
              <a:rPr lang="en-US" altLang="zh-CN" sz="2800" dirty="0">
                <a:solidFill>
                  <a:schemeClr val="bg1"/>
                </a:solidFill>
              </a:rPr>
              <a:t>)sport,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il est déterminé par 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le résultat </a:t>
            </a:r>
            <a:r>
              <a:rPr lang="en-US" altLang="zh-CN" sz="2800" u="sng" dirty="0">
                <a:solidFill>
                  <a:schemeClr val="bg1"/>
                </a:solidFill>
              </a:rPr>
              <a:t>moyen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平均</a:t>
            </a:r>
            <a:r>
              <a:rPr lang="en-US" altLang="zh-CN" sz="2800" dirty="0">
                <a:solidFill>
                  <a:schemeClr val="bg1"/>
                </a:solidFill>
              </a:rPr>
              <a:t>) pendant trois ans.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7988490" y="3766783"/>
            <a:ext cx="42035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Au reste, les candidats </a:t>
            </a:r>
            <a:r>
              <a:rPr lang="en-US" altLang="zh-CN" sz="2400" u="sng" dirty="0">
                <a:solidFill>
                  <a:schemeClr val="bg1"/>
                </a:solidFill>
              </a:rPr>
              <a:t>exigent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需要</a:t>
            </a:r>
            <a:r>
              <a:rPr lang="en-US" altLang="zh-CN" sz="2400" dirty="0">
                <a:solidFill>
                  <a:schemeClr val="bg1"/>
                </a:solidFill>
              </a:rPr>
              <a:t>) </a:t>
            </a:r>
            <a:r>
              <a:rPr lang="en-US" altLang="zh-CN" sz="2400" u="sng" dirty="0">
                <a:solidFill>
                  <a:schemeClr val="bg1"/>
                </a:solidFill>
              </a:rPr>
              <a:t>trier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选择</a:t>
            </a:r>
            <a:r>
              <a:rPr lang="en-US" altLang="zh-CN" sz="24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deux </a:t>
            </a:r>
            <a:r>
              <a:rPr lang="en-US" altLang="zh-CN" sz="2400" u="sng" dirty="0">
                <a:solidFill>
                  <a:schemeClr val="bg1"/>
                </a:solidFill>
              </a:rPr>
              <a:t>matières à option</a:t>
            </a:r>
            <a:r>
              <a:rPr lang="en-US" altLang="zh-CN" sz="2400" dirty="0">
                <a:solidFill>
                  <a:schemeClr val="bg1"/>
                </a:solidFill>
              </a:rPr>
              <a:t> (</a:t>
            </a:r>
            <a:r>
              <a:rPr lang="zh-CN" altLang="en-US" sz="2400" dirty="0">
                <a:solidFill>
                  <a:schemeClr val="bg1"/>
                </a:solidFill>
              </a:rPr>
              <a:t>选修专业</a:t>
            </a:r>
            <a:r>
              <a:rPr lang="en-US" altLang="zh-CN" sz="2400" dirty="0">
                <a:solidFill>
                  <a:schemeClr val="bg1"/>
                </a:solidFill>
              </a:rPr>
              <a:t>)comme la musique,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le latin,</a:t>
            </a:r>
            <a:r>
              <a:rPr lang="en-US" altLang="zh-CN" sz="2400" u="sng" dirty="0">
                <a:solidFill>
                  <a:schemeClr val="bg1"/>
                </a:solidFill>
              </a:rPr>
              <a:t>les atrs ménagers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家政</a:t>
            </a:r>
            <a:r>
              <a:rPr lang="en-US" altLang="zh-CN" sz="2400" dirty="0">
                <a:solidFill>
                  <a:schemeClr val="bg1"/>
                </a:solidFill>
              </a:rPr>
              <a:t>) et cetera 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pour passer le bac.</a:t>
            </a:r>
            <a:endParaRPr lang="zh-CN" alt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9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9" grpId="0"/>
      <p:bldP spid="180" grpId="0"/>
      <p:bldP spid="1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1"/>
          <p:cNvGrpSpPr/>
          <p:nvPr/>
        </p:nvGrpSpPr>
        <p:grpSpPr>
          <a:xfrm>
            <a:off x="4882949" y="190010"/>
            <a:ext cx="2671762" cy="769441"/>
            <a:chOff x="4882949" y="190010"/>
            <a:chExt cx="2671762" cy="769441"/>
          </a:xfrm>
        </p:grpSpPr>
        <p:sp>
          <p:nvSpPr>
            <p:cNvPr id="1048913" name="文本框 2"/>
            <p:cNvSpPr txBox="1"/>
            <p:nvPr/>
          </p:nvSpPr>
          <p:spPr>
            <a:xfrm>
              <a:off x="4882949" y="190010"/>
              <a:ext cx="26717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Calibri Light" pitchFamily="34" charset="0"/>
                  <a:ea typeface="楷体" panose="02010609060101010101" pitchFamily="49" charset="-122"/>
                  <a:cs typeface="Calibri Light" pitchFamily="34" charset="0"/>
                </a:rPr>
                <a:t>Note(</a:t>
              </a:r>
              <a:r>
                <a:rPr lang="zh-CN" altLang="en-US" sz="4400" b="1" dirty="0">
                  <a:solidFill>
                    <a:schemeClr val="bg1"/>
                  </a:solidFill>
                  <a:latin typeface="Calibri Light" pitchFamily="34" charset="0"/>
                  <a:ea typeface="楷体" panose="02010609060101010101" pitchFamily="49" charset="-122"/>
                  <a:cs typeface="Calibri Light" pitchFamily="34" charset="0"/>
                </a:rPr>
                <a:t>分数</a:t>
              </a:r>
              <a:r>
                <a:rPr lang="en-US" altLang="zh-CN" sz="4400" b="1" dirty="0">
                  <a:solidFill>
                    <a:schemeClr val="bg1"/>
                  </a:solidFill>
                  <a:latin typeface="Calibri Light" pitchFamily="34" charset="0"/>
                  <a:ea typeface="楷体" panose="02010609060101010101" pitchFamily="49" charset="-122"/>
                  <a:cs typeface="Calibri Light" pitchFamily="34" charset="0"/>
                </a:rPr>
                <a:t>)</a:t>
              </a:r>
              <a:endParaRPr lang="zh-CN" altLang="en-US" sz="4400" b="1" dirty="0">
                <a:solidFill>
                  <a:schemeClr val="bg1"/>
                </a:solidFill>
                <a:latin typeface="Calibri Light" pitchFamily="34" charset="0"/>
                <a:ea typeface="楷体" panose="02010609060101010101" pitchFamily="49" charset="-122"/>
                <a:cs typeface="Calibri Light" pitchFamily="34" charset="0"/>
              </a:endParaRPr>
            </a:p>
          </p:txBody>
        </p:sp>
        <p:sp>
          <p:nvSpPr>
            <p:cNvPr id="1048914" name="任意多边形: 形状 3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4"/>
          <p:cNvGrpSpPr/>
          <p:nvPr/>
        </p:nvGrpSpPr>
        <p:grpSpPr>
          <a:xfrm>
            <a:off x="4824366" y="4320222"/>
            <a:ext cx="1735234" cy="1296724"/>
            <a:chOff x="6763337" y="4225398"/>
            <a:chExt cx="1735234" cy="1296724"/>
          </a:xfrm>
        </p:grpSpPr>
        <p:sp>
          <p:nvSpPr>
            <p:cNvPr id="1048915" name="椭圆 31"/>
            <p:cNvSpPr/>
            <p:nvPr/>
          </p:nvSpPr>
          <p:spPr>
            <a:xfrm rot="16200000">
              <a:off x="6982592" y="4006143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99" name="组合 6"/>
            <p:cNvGrpSpPr/>
            <p:nvPr/>
          </p:nvGrpSpPr>
          <p:grpSpPr>
            <a:xfrm>
              <a:off x="7352731" y="4518026"/>
              <a:ext cx="674484" cy="711466"/>
              <a:chOff x="4197350" y="2182813"/>
              <a:chExt cx="608013" cy="641350"/>
            </a:xfrm>
            <a:solidFill>
              <a:schemeClr val="bg1"/>
            </a:solidFill>
          </p:grpSpPr>
          <p:sp>
            <p:nvSpPr>
              <p:cNvPr id="1048916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17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18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19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0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1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2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3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4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5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6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7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8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29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0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1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2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3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4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5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6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7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8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39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0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1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2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3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4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5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6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7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8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49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0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1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2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3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4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5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6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7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8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59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60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61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0" name="组合 53"/>
          <p:cNvGrpSpPr/>
          <p:nvPr/>
        </p:nvGrpSpPr>
        <p:grpSpPr>
          <a:xfrm>
            <a:off x="4776716" y="1832567"/>
            <a:ext cx="1735234" cy="1296724"/>
            <a:chOff x="3622545" y="2474724"/>
            <a:chExt cx="1735234" cy="1296724"/>
          </a:xfrm>
        </p:grpSpPr>
        <p:sp>
          <p:nvSpPr>
            <p:cNvPr id="1048962" name="椭圆 31"/>
            <p:cNvSpPr/>
            <p:nvPr/>
          </p:nvSpPr>
          <p:spPr>
            <a:xfrm rot="16200000">
              <a:off x="3841800" y="2255469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101" name="组合 55"/>
            <p:cNvGrpSpPr/>
            <p:nvPr/>
          </p:nvGrpSpPr>
          <p:grpSpPr>
            <a:xfrm>
              <a:off x="4091588" y="2705891"/>
              <a:ext cx="723795" cy="739644"/>
              <a:chOff x="5268913" y="4124325"/>
              <a:chExt cx="652463" cy="666751"/>
            </a:xfrm>
            <a:solidFill>
              <a:schemeClr val="bg1"/>
            </a:solidFill>
          </p:grpSpPr>
          <p:sp>
            <p:nvSpPr>
              <p:cNvPr id="1048963" name="Freeform 719"/>
              <p:cNvSpPr/>
              <p:nvPr/>
            </p:nvSpPr>
            <p:spPr bwMode="auto">
              <a:xfrm>
                <a:off x="5356226" y="4351338"/>
                <a:ext cx="9525" cy="57150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15"/>
                  </a:cxn>
                  <a:cxn ang="0">
                    <a:pos x="7" y="25"/>
                  </a:cxn>
                  <a:cxn ang="0">
                    <a:pos x="9" y="35"/>
                  </a:cxn>
                  <a:cxn ang="0">
                    <a:pos x="11" y="46"/>
                  </a:cxn>
                  <a:cxn ang="0">
                    <a:pos x="11" y="46"/>
                  </a:cxn>
                  <a:cxn ang="0">
                    <a:pos x="11" y="53"/>
                  </a:cxn>
                  <a:cxn ang="0">
                    <a:pos x="9" y="60"/>
                  </a:cxn>
                  <a:cxn ang="0">
                    <a:pos x="6" y="75"/>
                  </a:cxn>
                  <a:cxn ang="0">
                    <a:pos x="2" y="89"/>
                  </a:cxn>
                  <a:cxn ang="0">
                    <a:pos x="1" y="96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6"/>
                  </a:cxn>
                  <a:cxn ang="0">
                    <a:pos x="1" y="108"/>
                  </a:cxn>
                  <a:cxn ang="0">
                    <a:pos x="3" y="108"/>
                  </a:cxn>
                  <a:cxn ang="0">
                    <a:pos x="5" y="109"/>
                  </a:cxn>
                  <a:cxn ang="0">
                    <a:pos x="6" y="108"/>
                  </a:cxn>
                  <a:cxn ang="0">
                    <a:pos x="8" y="108"/>
                  </a:cxn>
                  <a:cxn ang="0">
                    <a:pos x="9" y="106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12" y="89"/>
                  </a:cxn>
                  <a:cxn ang="0">
                    <a:pos x="15" y="75"/>
                  </a:cxn>
                  <a:cxn ang="0">
                    <a:pos x="18" y="60"/>
                  </a:cxn>
                  <a:cxn ang="0">
                    <a:pos x="20" y="46"/>
                  </a:cxn>
                  <a:cxn ang="0">
                    <a:pos x="20" y="46"/>
                  </a:cxn>
                  <a:cxn ang="0">
                    <a:pos x="20" y="41"/>
                  </a:cxn>
                  <a:cxn ang="0">
                    <a:pos x="20" y="35"/>
                  </a:cxn>
                  <a:cxn ang="0">
                    <a:pos x="18" y="24"/>
                  </a:cxn>
                  <a:cxn ang="0">
                    <a:pos x="14" y="13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20" h="109">
                    <a:moveTo>
                      <a:pt x="9" y="3"/>
                    </a:move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15"/>
                    </a:lnTo>
                    <a:lnTo>
                      <a:pt x="7" y="25"/>
                    </a:lnTo>
                    <a:lnTo>
                      <a:pt x="9" y="35"/>
                    </a:lnTo>
                    <a:lnTo>
                      <a:pt x="11" y="46"/>
                    </a:lnTo>
                    <a:lnTo>
                      <a:pt x="11" y="46"/>
                    </a:lnTo>
                    <a:lnTo>
                      <a:pt x="11" y="53"/>
                    </a:lnTo>
                    <a:lnTo>
                      <a:pt x="9" y="60"/>
                    </a:lnTo>
                    <a:lnTo>
                      <a:pt x="6" y="75"/>
                    </a:lnTo>
                    <a:lnTo>
                      <a:pt x="2" y="89"/>
                    </a:lnTo>
                    <a:lnTo>
                      <a:pt x="1" y="9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1" y="108"/>
                    </a:lnTo>
                    <a:lnTo>
                      <a:pt x="3" y="108"/>
                    </a:lnTo>
                    <a:lnTo>
                      <a:pt x="5" y="109"/>
                    </a:lnTo>
                    <a:lnTo>
                      <a:pt x="6" y="108"/>
                    </a:lnTo>
                    <a:lnTo>
                      <a:pt x="8" y="108"/>
                    </a:lnTo>
                    <a:lnTo>
                      <a:pt x="9" y="106"/>
                    </a:lnTo>
                    <a:lnTo>
                      <a:pt x="9" y="104"/>
                    </a:lnTo>
                    <a:lnTo>
                      <a:pt x="9" y="104"/>
                    </a:lnTo>
                    <a:lnTo>
                      <a:pt x="12" y="89"/>
                    </a:lnTo>
                    <a:lnTo>
                      <a:pt x="15" y="75"/>
                    </a:lnTo>
                    <a:lnTo>
                      <a:pt x="18" y="60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20" y="41"/>
                    </a:lnTo>
                    <a:lnTo>
                      <a:pt x="20" y="35"/>
                    </a:lnTo>
                    <a:lnTo>
                      <a:pt x="18" y="24"/>
                    </a:lnTo>
                    <a:lnTo>
                      <a:pt x="14" y="13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64" name="Freeform 720"/>
              <p:cNvSpPr/>
              <p:nvPr/>
            </p:nvSpPr>
            <p:spPr bwMode="auto">
              <a:xfrm>
                <a:off x="5392738" y="4365625"/>
                <a:ext cx="12700" cy="80963"/>
              </a:xfrm>
              <a:custGeom>
                <a:avLst/>
                <a:gdLst/>
                <a:ahLst/>
                <a:cxnLst>
                  <a:cxn ang="0">
                    <a:pos x="25" y="4"/>
                  </a:cxn>
                  <a:cxn ang="0">
                    <a:pos x="25" y="4"/>
                  </a:cxn>
                  <a:cxn ang="0">
                    <a:pos x="25" y="2"/>
                  </a:cxn>
                  <a:cxn ang="0">
                    <a:pos x="24" y="1"/>
                  </a:cxn>
                  <a:cxn ang="0">
                    <a:pos x="22" y="0"/>
                  </a:cxn>
                  <a:cxn ang="0">
                    <a:pos x="21" y="0"/>
                  </a:cxn>
                  <a:cxn ang="0">
                    <a:pos x="19" y="0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4" y="24"/>
                  </a:cxn>
                  <a:cxn ang="0">
                    <a:pos x="11" y="43"/>
                  </a:cxn>
                  <a:cxn ang="0">
                    <a:pos x="4" y="80"/>
                  </a:cxn>
                  <a:cxn ang="0">
                    <a:pos x="4" y="80"/>
                  </a:cxn>
                  <a:cxn ang="0">
                    <a:pos x="1" y="96"/>
                  </a:cxn>
                  <a:cxn ang="0">
                    <a:pos x="0" y="114"/>
                  </a:cxn>
                  <a:cxn ang="0">
                    <a:pos x="1" y="147"/>
                  </a:cxn>
                  <a:cxn ang="0">
                    <a:pos x="1" y="147"/>
                  </a:cxn>
                  <a:cxn ang="0">
                    <a:pos x="1" y="149"/>
                  </a:cxn>
                  <a:cxn ang="0">
                    <a:pos x="2" y="150"/>
                  </a:cxn>
                  <a:cxn ang="0">
                    <a:pos x="5" y="151"/>
                  </a:cxn>
                  <a:cxn ang="0">
                    <a:pos x="7" y="151"/>
                  </a:cxn>
                  <a:cxn ang="0">
                    <a:pos x="8" y="151"/>
                  </a:cxn>
                  <a:cxn ang="0">
                    <a:pos x="10" y="150"/>
                  </a:cxn>
                  <a:cxn ang="0">
                    <a:pos x="11" y="149"/>
                  </a:cxn>
                  <a:cxn ang="0">
                    <a:pos x="11" y="147"/>
                  </a:cxn>
                  <a:cxn ang="0">
                    <a:pos x="11" y="147"/>
                  </a:cxn>
                  <a:cxn ang="0">
                    <a:pos x="11" y="126"/>
                  </a:cxn>
                  <a:cxn ang="0">
                    <a:pos x="11" y="107"/>
                  </a:cxn>
                  <a:cxn ang="0">
                    <a:pos x="13" y="86"/>
                  </a:cxn>
                  <a:cxn ang="0">
                    <a:pos x="16" y="65"/>
                  </a:cxn>
                  <a:cxn ang="0">
                    <a:pos x="16" y="65"/>
                  </a:cxn>
                  <a:cxn ang="0">
                    <a:pos x="22" y="35"/>
                  </a:cxn>
                  <a:cxn ang="0">
                    <a:pos x="24" y="20"/>
                  </a:cxn>
                  <a:cxn ang="0">
                    <a:pos x="25" y="4"/>
                  </a:cxn>
                  <a:cxn ang="0">
                    <a:pos x="25" y="4"/>
                  </a:cxn>
                </a:cxnLst>
                <a:rect l="0" t="0" r="r" b="b"/>
                <a:pathLst>
                  <a:path w="25" h="151">
                    <a:moveTo>
                      <a:pt x="25" y="4"/>
                    </a:moveTo>
                    <a:lnTo>
                      <a:pt x="25" y="4"/>
                    </a:lnTo>
                    <a:lnTo>
                      <a:pt x="25" y="2"/>
                    </a:lnTo>
                    <a:lnTo>
                      <a:pt x="24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1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24"/>
                    </a:lnTo>
                    <a:lnTo>
                      <a:pt x="11" y="43"/>
                    </a:lnTo>
                    <a:lnTo>
                      <a:pt x="4" y="80"/>
                    </a:lnTo>
                    <a:lnTo>
                      <a:pt x="4" y="80"/>
                    </a:lnTo>
                    <a:lnTo>
                      <a:pt x="1" y="96"/>
                    </a:lnTo>
                    <a:lnTo>
                      <a:pt x="0" y="114"/>
                    </a:lnTo>
                    <a:lnTo>
                      <a:pt x="1" y="147"/>
                    </a:lnTo>
                    <a:lnTo>
                      <a:pt x="1" y="147"/>
                    </a:lnTo>
                    <a:lnTo>
                      <a:pt x="1" y="149"/>
                    </a:lnTo>
                    <a:lnTo>
                      <a:pt x="2" y="150"/>
                    </a:lnTo>
                    <a:lnTo>
                      <a:pt x="5" y="151"/>
                    </a:lnTo>
                    <a:lnTo>
                      <a:pt x="7" y="151"/>
                    </a:lnTo>
                    <a:lnTo>
                      <a:pt x="8" y="151"/>
                    </a:lnTo>
                    <a:lnTo>
                      <a:pt x="10" y="150"/>
                    </a:lnTo>
                    <a:lnTo>
                      <a:pt x="11" y="149"/>
                    </a:lnTo>
                    <a:lnTo>
                      <a:pt x="11" y="147"/>
                    </a:lnTo>
                    <a:lnTo>
                      <a:pt x="11" y="147"/>
                    </a:lnTo>
                    <a:lnTo>
                      <a:pt x="11" y="126"/>
                    </a:lnTo>
                    <a:lnTo>
                      <a:pt x="11" y="107"/>
                    </a:lnTo>
                    <a:lnTo>
                      <a:pt x="13" y="86"/>
                    </a:lnTo>
                    <a:lnTo>
                      <a:pt x="16" y="65"/>
                    </a:lnTo>
                    <a:lnTo>
                      <a:pt x="16" y="65"/>
                    </a:lnTo>
                    <a:lnTo>
                      <a:pt x="22" y="35"/>
                    </a:lnTo>
                    <a:lnTo>
                      <a:pt x="24" y="20"/>
                    </a:lnTo>
                    <a:lnTo>
                      <a:pt x="25" y="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65" name="Freeform 721"/>
              <p:cNvSpPr/>
              <p:nvPr/>
            </p:nvSpPr>
            <p:spPr bwMode="auto">
              <a:xfrm>
                <a:off x="5421313" y="4389438"/>
                <a:ext cx="19050" cy="84138"/>
              </a:xfrm>
              <a:custGeom>
                <a:avLst/>
                <a:gdLst/>
                <a:ahLst/>
                <a:cxnLst>
                  <a:cxn ang="0">
                    <a:pos x="29" y="2"/>
                  </a:cxn>
                  <a:cxn ang="0">
                    <a:pos x="29" y="2"/>
                  </a:cxn>
                  <a:cxn ang="0">
                    <a:pos x="22" y="16"/>
                  </a:cxn>
                  <a:cxn ang="0">
                    <a:pos x="18" y="30"/>
                  </a:cxn>
                  <a:cxn ang="0">
                    <a:pos x="15" y="46"/>
                  </a:cxn>
                  <a:cxn ang="0">
                    <a:pos x="13" y="61"/>
                  </a:cxn>
                  <a:cxn ang="0">
                    <a:pos x="13" y="61"/>
                  </a:cxn>
                  <a:cxn ang="0">
                    <a:pos x="8" y="85"/>
                  </a:cxn>
                  <a:cxn ang="0">
                    <a:pos x="4" y="109"/>
                  </a:cxn>
                  <a:cxn ang="0">
                    <a:pos x="1" y="133"/>
                  </a:cxn>
                  <a:cxn ang="0">
                    <a:pos x="0" y="157"/>
                  </a:cxn>
                  <a:cxn ang="0">
                    <a:pos x="0" y="157"/>
                  </a:cxn>
                  <a:cxn ang="0">
                    <a:pos x="0" y="158"/>
                  </a:cxn>
                  <a:cxn ang="0">
                    <a:pos x="1" y="160"/>
                  </a:cxn>
                  <a:cxn ang="0">
                    <a:pos x="2" y="161"/>
                  </a:cxn>
                  <a:cxn ang="0">
                    <a:pos x="4" y="161"/>
                  </a:cxn>
                  <a:cxn ang="0">
                    <a:pos x="6" y="161"/>
                  </a:cxn>
                  <a:cxn ang="0">
                    <a:pos x="7" y="160"/>
                  </a:cxn>
                  <a:cxn ang="0">
                    <a:pos x="8" y="158"/>
                  </a:cxn>
                  <a:cxn ang="0">
                    <a:pos x="9" y="157"/>
                  </a:cxn>
                  <a:cxn ang="0">
                    <a:pos x="9" y="157"/>
                  </a:cxn>
                  <a:cxn ang="0">
                    <a:pos x="10" y="137"/>
                  </a:cxn>
                  <a:cxn ang="0">
                    <a:pos x="14" y="117"/>
                  </a:cxn>
                  <a:cxn ang="0">
                    <a:pos x="20" y="78"/>
                  </a:cxn>
                  <a:cxn ang="0">
                    <a:pos x="20" y="78"/>
                  </a:cxn>
                  <a:cxn ang="0">
                    <a:pos x="22" y="59"/>
                  </a:cxn>
                  <a:cxn ang="0">
                    <a:pos x="25" y="42"/>
                  </a:cxn>
                  <a:cxn ang="0">
                    <a:pos x="30" y="24"/>
                  </a:cxn>
                  <a:cxn ang="0">
                    <a:pos x="33" y="15"/>
                  </a:cxn>
                  <a:cxn ang="0">
                    <a:pos x="37" y="7"/>
                  </a:cxn>
                  <a:cxn ang="0">
                    <a:pos x="37" y="7"/>
                  </a:cxn>
                  <a:cxn ang="0">
                    <a:pos x="37" y="5"/>
                  </a:cxn>
                  <a:cxn ang="0">
                    <a:pos x="37" y="3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30" y="1"/>
                  </a:cxn>
                  <a:cxn ang="0">
                    <a:pos x="29" y="2"/>
                  </a:cxn>
                  <a:cxn ang="0">
                    <a:pos x="29" y="2"/>
                  </a:cxn>
                </a:cxnLst>
                <a:rect l="0" t="0" r="r" b="b"/>
                <a:pathLst>
                  <a:path w="37" h="161">
                    <a:moveTo>
                      <a:pt x="29" y="2"/>
                    </a:moveTo>
                    <a:lnTo>
                      <a:pt x="29" y="2"/>
                    </a:lnTo>
                    <a:lnTo>
                      <a:pt x="22" y="16"/>
                    </a:lnTo>
                    <a:lnTo>
                      <a:pt x="18" y="30"/>
                    </a:lnTo>
                    <a:lnTo>
                      <a:pt x="15" y="46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8" y="85"/>
                    </a:lnTo>
                    <a:lnTo>
                      <a:pt x="4" y="109"/>
                    </a:lnTo>
                    <a:lnTo>
                      <a:pt x="1" y="133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8"/>
                    </a:lnTo>
                    <a:lnTo>
                      <a:pt x="1" y="160"/>
                    </a:lnTo>
                    <a:lnTo>
                      <a:pt x="2" y="161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7" y="160"/>
                    </a:lnTo>
                    <a:lnTo>
                      <a:pt x="8" y="158"/>
                    </a:lnTo>
                    <a:lnTo>
                      <a:pt x="9" y="157"/>
                    </a:lnTo>
                    <a:lnTo>
                      <a:pt x="9" y="157"/>
                    </a:lnTo>
                    <a:lnTo>
                      <a:pt x="10" y="137"/>
                    </a:lnTo>
                    <a:lnTo>
                      <a:pt x="14" y="117"/>
                    </a:lnTo>
                    <a:lnTo>
                      <a:pt x="20" y="78"/>
                    </a:lnTo>
                    <a:lnTo>
                      <a:pt x="20" y="78"/>
                    </a:lnTo>
                    <a:lnTo>
                      <a:pt x="22" y="59"/>
                    </a:lnTo>
                    <a:lnTo>
                      <a:pt x="25" y="42"/>
                    </a:lnTo>
                    <a:lnTo>
                      <a:pt x="30" y="24"/>
                    </a:lnTo>
                    <a:lnTo>
                      <a:pt x="33" y="15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37" y="5"/>
                    </a:lnTo>
                    <a:lnTo>
                      <a:pt x="37" y="3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0" y="1"/>
                    </a:lnTo>
                    <a:lnTo>
                      <a:pt x="29" y="2"/>
                    </a:lnTo>
                    <a:lnTo>
                      <a:pt x="2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66" name="Freeform 722"/>
              <p:cNvSpPr/>
              <p:nvPr/>
            </p:nvSpPr>
            <p:spPr bwMode="auto">
              <a:xfrm>
                <a:off x="5461001" y="4381500"/>
                <a:ext cx="22225" cy="125413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33" y="5"/>
                  </a:cxn>
                  <a:cxn ang="0">
                    <a:pos x="31" y="16"/>
                  </a:cxn>
                  <a:cxn ang="0">
                    <a:pos x="28" y="21"/>
                  </a:cxn>
                  <a:cxn ang="0">
                    <a:pos x="25" y="25"/>
                  </a:cxn>
                  <a:cxn ang="0">
                    <a:pos x="23" y="32"/>
                  </a:cxn>
                  <a:cxn ang="0">
                    <a:pos x="23" y="32"/>
                  </a:cxn>
                  <a:cxn ang="0">
                    <a:pos x="17" y="67"/>
                  </a:cxn>
                  <a:cxn ang="0">
                    <a:pos x="17" y="67"/>
                  </a:cxn>
                  <a:cxn ang="0">
                    <a:pos x="13" y="96"/>
                  </a:cxn>
                  <a:cxn ang="0">
                    <a:pos x="10" y="124"/>
                  </a:cxn>
                  <a:cxn ang="0">
                    <a:pos x="10" y="124"/>
                  </a:cxn>
                  <a:cxn ang="0">
                    <a:pos x="6" y="152"/>
                  </a:cxn>
                  <a:cxn ang="0">
                    <a:pos x="3" y="179"/>
                  </a:cxn>
                  <a:cxn ang="0">
                    <a:pos x="1" y="206"/>
                  </a:cxn>
                  <a:cxn ang="0">
                    <a:pos x="0" y="232"/>
                  </a:cxn>
                  <a:cxn ang="0">
                    <a:pos x="0" y="232"/>
                  </a:cxn>
                  <a:cxn ang="0">
                    <a:pos x="0" y="235"/>
                  </a:cxn>
                  <a:cxn ang="0">
                    <a:pos x="1" y="237"/>
                  </a:cxn>
                  <a:cxn ang="0">
                    <a:pos x="3" y="237"/>
                  </a:cxn>
                  <a:cxn ang="0">
                    <a:pos x="5" y="238"/>
                  </a:cxn>
                  <a:cxn ang="0">
                    <a:pos x="6" y="237"/>
                  </a:cxn>
                  <a:cxn ang="0">
                    <a:pos x="8" y="237"/>
                  </a:cxn>
                  <a:cxn ang="0">
                    <a:pos x="9" y="235"/>
                  </a:cxn>
                  <a:cxn ang="0">
                    <a:pos x="9" y="232"/>
                  </a:cxn>
                  <a:cxn ang="0">
                    <a:pos x="9" y="232"/>
                  </a:cxn>
                  <a:cxn ang="0">
                    <a:pos x="10" y="201"/>
                  </a:cxn>
                  <a:cxn ang="0">
                    <a:pos x="13" y="170"/>
                  </a:cxn>
                  <a:cxn ang="0">
                    <a:pos x="17" y="141"/>
                  </a:cxn>
                  <a:cxn ang="0">
                    <a:pos x="21" y="110"/>
                  </a:cxn>
                  <a:cxn ang="0">
                    <a:pos x="21" y="110"/>
                  </a:cxn>
                  <a:cxn ang="0">
                    <a:pos x="25" y="81"/>
                  </a:cxn>
                  <a:cxn ang="0">
                    <a:pos x="26" y="67"/>
                  </a:cxn>
                  <a:cxn ang="0">
                    <a:pos x="30" y="53"/>
                  </a:cxn>
                  <a:cxn ang="0">
                    <a:pos x="30" y="53"/>
                  </a:cxn>
                  <a:cxn ang="0">
                    <a:pos x="33" y="40"/>
                  </a:cxn>
                  <a:cxn ang="0">
                    <a:pos x="36" y="29"/>
                  </a:cxn>
                  <a:cxn ang="0">
                    <a:pos x="40" y="18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2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5" y="2"/>
                  </a:cxn>
                  <a:cxn ang="0">
                    <a:pos x="34" y="3"/>
                  </a:cxn>
                  <a:cxn ang="0">
                    <a:pos x="33" y="5"/>
                  </a:cxn>
                  <a:cxn ang="0">
                    <a:pos x="33" y="5"/>
                  </a:cxn>
                </a:cxnLst>
                <a:rect l="0" t="0" r="r" b="b"/>
                <a:pathLst>
                  <a:path w="42" h="238">
                    <a:moveTo>
                      <a:pt x="33" y="5"/>
                    </a:moveTo>
                    <a:lnTo>
                      <a:pt x="33" y="5"/>
                    </a:lnTo>
                    <a:lnTo>
                      <a:pt x="31" y="16"/>
                    </a:lnTo>
                    <a:lnTo>
                      <a:pt x="28" y="21"/>
                    </a:lnTo>
                    <a:lnTo>
                      <a:pt x="25" y="25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3" y="96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6" y="152"/>
                    </a:lnTo>
                    <a:lnTo>
                      <a:pt x="3" y="179"/>
                    </a:lnTo>
                    <a:lnTo>
                      <a:pt x="1" y="206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0" y="235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5" y="238"/>
                    </a:lnTo>
                    <a:lnTo>
                      <a:pt x="6" y="237"/>
                    </a:lnTo>
                    <a:lnTo>
                      <a:pt x="8" y="237"/>
                    </a:lnTo>
                    <a:lnTo>
                      <a:pt x="9" y="235"/>
                    </a:lnTo>
                    <a:lnTo>
                      <a:pt x="9" y="232"/>
                    </a:lnTo>
                    <a:lnTo>
                      <a:pt x="9" y="232"/>
                    </a:lnTo>
                    <a:lnTo>
                      <a:pt x="10" y="201"/>
                    </a:lnTo>
                    <a:lnTo>
                      <a:pt x="13" y="170"/>
                    </a:lnTo>
                    <a:lnTo>
                      <a:pt x="17" y="141"/>
                    </a:lnTo>
                    <a:lnTo>
                      <a:pt x="21" y="110"/>
                    </a:lnTo>
                    <a:lnTo>
                      <a:pt x="21" y="110"/>
                    </a:lnTo>
                    <a:lnTo>
                      <a:pt x="25" y="81"/>
                    </a:lnTo>
                    <a:lnTo>
                      <a:pt x="26" y="67"/>
                    </a:lnTo>
                    <a:lnTo>
                      <a:pt x="30" y="53"/>
                    </a:lnTo>
                    <a:lnTo>
                      <a:pt x="30" y="53"/>
                    </a:lnTo>
                    <a:lnTo>
                      <a:pt x="33" y="40"/>
                    </a:lnTo>
                    <a:lnTo>
                      <a:pt x="36" y="29"/>
                    </a:lnTo>
                    <a:lnTo>
                      <a:pt x="40" y="18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5" y="2"/>
                    </a:lnTo>
                    <a:lnTo>
                      <a:pt x="34" y="3"/>
                    </a:lnTo>
                    <a:lnTo>
                      <a:pt x="33" y="5"/>
                    </a:lnTo>
                    <a:lnTo>
                      <a:pt x="3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67" name="Freeform 723"/>
              <p:cNvSpPr/>
              <p:nvPr/>
            </p:nvSpPr>
            <p:spPr bwMode="auto">
              <a:xfrm>
                <a:off x="5483226" y="4329113"/>
                <a:ext cx="38100" cy="220663"/>
              </a:xfrm>
              <a:custGeom>
                <a:avLst/>
                <a:gdLst/>
                <a:ahLst/>
                <a:cxnLst>
                  <a:cxn ang="0">
                    <a:pos x="65" y="1"/>
                  </a:cxn>
                  <a:cxn ang="0">
                    <a:pos x="56" y="18"/>
                  </a:cxn>
                  <a:cxn ang="0">
                    <a:pos x="50" y="38"/>
                  </a:cxn>
                  <a:cxn ang="0">
                    <a:pos x="46" y="78"/>
                  </a:cxn>
                  <a:cxn ang="0">
                    <a:pos x="25" y="213"/>
                  </a:cxn>
                  <a:cxn ang="0">
                    <a:pos x="18" y="243"/>
                  </a:cxn>
                  <a:cxn ang="0">
                    <a:pos x="8" y="300"/>
                  </a:cxn>
                  <a:cxn ang="0">
                    <a:pos x="4" y="330"/>
                  </a:cxn>
                  <a:cxn ang="0">
                    <a:pos x="1" y="363"/>
                  </a:cxn>
                  <a:cxn ang="0">
                    <a:pos x="1" y="386"/>
                  </a:cxn>
                  <a:cxn ang="0">
                    <a:pos x="7" y="407"/>
                  </a:cxn>
                  <a:cxn ang="0">
                    <a:pos x="13" y="415"/>
                  </a:cxn>
                  <a:cxn ang="0">
                    <a:pos x="14" y="417"/>
                  </a:cxn>
                  <a:cxn ang="0">
                    <a:pos x="18" y="417"/>
                  </a:cxn>
                  <a:cxn ang="0">
                    <a:pos x="20" y="413"/>
                  </a:cxn>
                  <a:cxn ang="0">
                    <a:pos x="19" y="409"/>
                  </a:cxn>
                  <a:cxn ang="0">
                    <a:pos x="15" y="403"/>
                  </a:cxn>
                  <a:cxn ang="0">
                    <a:pos x="11" y="390"/>
                  </a:cxn>
                  <a:cxn ang="0">
                    <a:pos x="11" y="370"/>
                  </a:cxn>
                  <a:cxn ang="0">
                    <a:pos x="12" y="356"/>
                  </a:cxn>
                  <a:cxn ang="0">
                    <a:pos x="13" y="327"/>
                  </a:cxn>
                  <a:cxn ang="0">
                    <a:pos x="17" y="298"/>
                  </a:cxn>
                  <a:cxn ang="0">
                    <a:pos x="27" y="248"/>
                  </a:cxn>
                  <a:cxn ang="0">
                    <a:pos x="36" y="197"/>
                  </a:cxn>
                  <a:cxn ang="0">
                    <a:pos x="55" y="90"/>
                  </a:cxn>
                  <a:cxn ang="0">
                    <a:pos x="57" y="69"/>
                  </a:cxn>
                  <a:cxn ang="0">
                    <a:pos x="60" y="36"/>
                  </a:cxn>
                  <a:cxn ang="0">
                    <a:pos x="67" y="16"/>
                  </a:cxn>
                  <a:cxn ang="0">
                    <a:pos x="72" y="8"/>
                  </a:cxn>
                  <a:cxn ang="0">
                    <a:pos x="73" y="4"/>
                  </a:cxn>
                  <a:cxn ang="0">
                    <a:pos x="70" y="0"/>
                  </a:cxn>
                  <a:cxn ang="0">
                    <a:pos x="67" y="0"/>
                  </a:cxn>
                  <a:cxn ang="0">
                    <a:pos x="65" y="1"/>
                  </a:cxn>
                </a:cxnLst>
                <a:rect l="0" t="0" r="r" b="b"/>
                <a:pathLst>
                  <a:path w="73" h="417">
                    <a:moveTo>
                      <a:pt x="65" y="1"/>
                    </a:moveTo>
                    <a:lnTo>
                      <a:pt x="65" y="1"/>
                    </a:lnTo>
                    <a:lnTo>
                      <a:pt x="60" y="9"/>
                    </a:lnTo>
                    <a:lnTo>
                      <a:pt x="56" y="18"/>
                    </a:lnTo>
                    <a:lnTo>
                      <a:pt x="53" y="28"/>
                    </a:lnTo>
                    <a:lnTo>
                      <a:pt x="50" y="38"/>
                    </a:lnTo>
                    <a:lnTo>
                      <a:pt x="49" y="58"/>
                    </a:lnTo>
                    <a:lnTo>
                      <a:pt x="46" y="78"/>
                    </a:lnTo>
                    <a:lnTo>
                      <a:pt x="46" y="78"/>
                    </a:lnTo>
                    <a:lnTo>
                      <a:pt x="25" y="213"/>
                    </a:lnTo>
                    <a:lnTo>
                      <a:pt x="25" y="213"/>
                    </a:lnTo>
                    <a:lnTo>
                      <a:pt x="18" y="243"/>
                    </a:lnTo>
                    <a:lnTo>
                      <a:pt x="13" y="272"/>
                    </a:lnTo>
                    <a:lnTo>
                      <a:pt x="8" y="300"/>
                    </a:lnTo>
                    <a:lnTo>
                      <a:pt x="4" y="330"/>
                    </a:lnTo>
                    <a:lnTo>
                      <a:pt x="4" y="330"/>
                    </a:lnTo>
                    <a:lnTo>
                      <a:pt x="2" y="352"/>
                    </a:lnTo>
                    <a:lnTo>
                      <a:pt x="1" y="363"/>
                    </a:lnTo>
                    <a:lnTo>
                      <a:pt x="0" y="375"/>
                    </a:lnTo>
                    <a:lnTo>
                      <a:pt x="1" y="386"/>
                    </a:lnTo>
                    <a:lnTo>
                      <a:pt x="3" y="397"/>
                    </a:lnTo>
                    <a:lnTo>
                      <a:pt x="7" y="407"/>
                    </a:lnTo>
                    <a:lnTo>
                      <a:pt x="10" y="411"/>
                    </a:lnTo>
                    <a:lnTo>
                      <a:pt x="13" y="415"/>
                    </a:lnTo>
                    <a:lnTo>
                      <a:pt x="13" y="415"/>
                    </a:lnTo>
                    <a:lnTo>
                      <a:pt x="14" y="417"/>
                    </a:lnTo>
                    <a:lnTo>
                      <a:pt x="16" y="417"/>
                    </a:lnTo>
                    <a:lnTo>
                      <a:pt x="18" y="417"/>
                    </a:lnTo>
                    <a:lnTo>
                      <a:pt x="19" y="416"/>
                    </a:lnTo>
                    <a:lnTo>
                      <a:pt x="20" y="413"/>
                    </a:lnTo>
                    <a:lnTo>
                      <a:pt x="20" y="411"/>
                    </a:lnTo>
                    <a:lnTo>
                      <a:pt x="19" y="409"/>
                    </a:lnTo>
                    <a:lnTo>
                      <a:pt x="19" y="409"/>
                    </a:lnTo>
                    <a:lnTo>
                      <a:pt x="15" y="403"/>
                    </a:lnTo>
                    <a:lnTo>
                      <a:pt x="13" y="397"/>
                    </a:lnTo>
                    <a:lnTo>
                      <a:pt x="11" y="390"/>
                    </a:lnTo>
                    <a:lnTo>
                      <a:pt x="11" y="383"/>
                    </a:lnTo>
                    <a:lnTo>
                      <a:pt x="11" y="370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12" y="342"/>
                    </a:lnTo>
                    <a:lnTo>
                      <a:pt x="13" y="327"/>
                    </a:lnTo>
                    <a:lnTo>
                      <a:pt x="17" y="298"/>
                    </a:lnTo>
                    <a:lnTo>
                      <a:pt x="17" y="298"/>
                    </a:lnTo>
                    <a:lnTo>
                      <a:pt x="22" y="273"/>
                    </a:lnTo>
                    <a:lnTo>
                      <a:pt x="27" y="248"/>
                    </a:lnTo>
                    <a:lnTo>
                      <a:pt x="32" y="223"/>
                    </a:lnTo>
                    <a:lnTo>
                      <a:pt x="36" y="197"/>
                    </a:lnTo>
                    <a:lnTo>
                      <a:pt x="36" y="197"/>
                    </a:lnTo>
                    <a:lnTo>
                      <a:pt x="55" y="90"/>
                    </a:lnTo>
                    <a:lnTo>
                      <a:pt x="55" y="90"/>
                    </a:lnTo>
                    <a:lnTo>
                      <a:pt x="57" y="69"/>
                    </a:lnTo>
                    <a:lnTo>
                      <a:pt x="59" y="47"/>
                    </a:lnTo>
                    <a:lnTo>
                      <a:pt x="60" y="36"/>
                    </a:lnTo>
                    <a:lnTo>
                      <a:pt x="63" y="26"/>
                    </a:lnTo>
                    <a:lnTo>
                      <a:pt x="67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6"/>
                    </a:lnTo>
                    <a:lnTo>
                      <a:pt x="73" y="4"/>
                    </a:lnTo>
                    <a:lnTo>
                      <a:pt x="71" y="1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68" name="Freeform 724"/>
              <p:cNvSpPr/>
              <p:nvPr/>
            </p:nvSpPr>
            <p:spPr bwMode="auto">
              <a:xfrm>
                <a:off x="5516563" y="4291013"/>
                <a:ext cx="46038" cy="268288"/>
              </a:xfrm>
              <a:custGeom>
                <a:avLst/>
                <a:gdLst/>
                <a:ahLst/>
                <a:cxnLst>
                  <a:cxn ang="0">
                    <a:pos x="75" y="3"/>
                  </a:cxn>
                  <a:cxn ang="0">
                    <a:pos x="61" y="44"/>
                  </a:cxn>
                  <a:cxn ang="0">
                    <a:pos x="58" y="58"/>
                  </a:cxn>
                  <a:cxn ang="0">
                    <a:pos x="56" y="84"/>
                  </a:cxn>
                  <a:cxn ang="0">
                    <a:pos x="56" y="111"/>
                  </a:cxn>
                  <a:cxn ang="0">
                    <a:pos x="52" y="180"/>
                  </a:cxn>
                  <a:cxn ang="0">
                    <a:pos x="41" y="249"/>
                  </a:cxn>
                  <a:cxn ang="0">
                    <a:pos x="33" y="280"/>
                  </a:cxn>
                  <a:cxn ang="0">
                    <a:pos x="17" y="343"/>
                  </a:cxn>
                  <a:cxn ang="0">
                    <a:pos x="4" y="408"/>
                  </a:cxn>
                  <a:cxn ang="0">
                    <a:pos x="1" y="440"/>
                  </a:cxn>
                  <a:cxn ang="0">
                    <a:pos x="0" y="472"/>
                  </a:cxn>
                  <a:cxn ang="0">
                    <a:pos x="4" y="504"/>
                  </a:cxn>
                  <a:cxn ang="0">
                    <a:pos x="4" y="506"/>
                  </a:cxn>
                  <a:cxn ang="0">
                    <a:pos x="7" y="507"/>
                  </a:cxn>
                  <a:cxn ang="0">
                    <a:pos x="12" y="505"/>
                  </a:cxn>
                  <a:cxn ang="0">
                    <a:pos x="13" y="501"/>
                  </a:cxn>
                  <a:cxn ang="0">
                    <a:pos x="10" y="485"/>
                  </a:cxn>
                  <a:cxn ang="0">
                    <a:pos x="9" y="453"/>
                  </a:cxn>
                  <a:cxn ang="0">
                    <a:pos x="11" y="420"/>
                  </a:cxn>
                  <a:cxn ang="0">
                    <a:pos x="20" y="371"/>
                  </a:cxn>
                  <a:cxn ang="0">
                    <a:pos x="36" y="306"/>
                  </a:cxn>
                  <a:cxn ang="0">
                    <a:pos x="52" y="243"/>
                  </a:cxn>
                  <a:cxn ang="0">
                    <a:pos x="57" y="214"/>
                  </a:cxn>
                  <a:cxn ang="0">
                    <a:pos x="63" y="157"/>
                  </a:cxn>
                  <a:cxn ang="0">
                    <a:pos x="65" y="128"/>
                  </a:cxn>
                  <a:cxn ang="0">
                    <a:pos x="66" y="67"/>
                  </a:cxn>
                  <a:cxn ang="0">
                    <a:pos x="67" y="60"/>
                  </a:cxn>
                  <a:cxn ang="0">
                    <a:pos x="73" y="36"/>
                  </a:cxn>
                  <a:cxn ang="0">
                    <a:pos x="84" y="6"/>
                  </a:cxn>
                  <a:cxn ang="0">
                    <a:pos x="85" y="4"/>
                  </a:cxn>
                  <a:cxn ang="0">
                    <a:pos x="83" y="1"/>
                  </a:cxn>
                  <a:cxn ang="0">
                    <a:pos x="77" y="1"/>
                  </a:cxn>
                  <a:cxn ang="0">
                    <a:pos x="75" y="3"/>
                  </a:cxn>
                </a:cxnLst>
                <a:rect l="0" t="0" r="r" b="b"/>
                <a:pathLst>
                  <a:path w="85" h="507">
                    <a:moveTo>
                      <a:pt x="75" y="3"/>
                    </a:moveTo>
                    <a:lnTo>
                      <a:pt x="75" y="3"/>
                    </a:lnTo>
                    <a:lnTo>
                      <a:pt x="65" y="31"/>
                    </a:lnTo>
                    <a:lnTo>
                      <a:pt x="61" y="44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56" y="72"/>
                    </a:lnTo>
                    <a:lnTo>
                      <a:pt x="56" y="84"/>
                    </a:lnTo>
                    <a:lnTo>
                      <a:pt x="56" y="111"/>
                    </a:lnTo>
                    <a:lnTo>
                      <a:pt x="56" y="111"/>
                    </a:lnTo>
                    <a:lnTo>
                      <a:pt x="55" y="145"/>
                    </a:lnTo>
                    <a:lnTo>
                      <a:pt x="52" y="180"/>
                    </a:lnTo>
                    <a:lnTo>
                      <a:pt x="47" y="214"/>
                    </a:lnTo>
                    <a:lnTo>
                      <a:pt x="41" y="249"/>
                    </a:lnTo>
                    <a:lnTo>
                      <a:pt x="41" y="249"/>
                    </a:lnTo>
                    <a:lnTo>
                      <a:pt x="33" y="280"/>
                    </a:lnTo>
                    <a:lnTo>
                      <a:pt x="25" y="312"/>
                    </a:lnTo>
                    <a:lnTo>
                      <a:pt x="17" y="343"/>
                    </a:lnTo>
                    <a:lnTo>
                      <a:pt x="10" y="375"/>
                    </a:lnTo>
                    <a:lnTo>
                      <a:pt x="4" y="408"/>
                    </a:lnTo>
                    <a:lnTo>
                      <a:pt x="2" y="423"/>
                    </a:lnTo>
                    <a:lnTo>
                      <a:pt x="1" y="440"/>
                    </a:lnTo>
                    <a:lnTo>
                      <a:pt x="0" y="455"/>
                    </a:lnTo>
                    <a:lnTo>
                      <a:pt x="0" y="472"/>
                    </a:lnTo>
                    <a:lnTo>
                      <a:pt x="1" y="487"/>
                    </a:lnTo>
                    <a:lnTo>
                      <a:pt x="4" y="504"/>
                    </a:lnTo>
                    <a:lnTo>
                      <a:pt x="4" y="504"/>
                    </a:lnTo>
                    <a:lnTo>
                      <a:pt x="4" y="506"/>
                    </a:lnTo>
                    <a:lnTo>
                      <a:pt x="6" y="507"/>
                    </a:lnTo>
                    <a:lnTo>
                      <a:pt x="7" y="507"/>
                    </a:lnTo>
                    <a:lnTo>
                      <a:pt x="9" y="507"/>
                    </a:lnTo>
                    <a:lnTo>
                      <a:pt x="12" y="505"/>
                    </a:lnTo>
                    <a:lnTo>
                      <a:pt x="12" y="503"/>
                    </a:lnTo>
                    <a:lnTo>
                      <a:pt x="13" y="501"/>
                    </a:lnTo>
                    <a:lnTo>
                      <a:pt x="13" y="501"/>
                    </a:lnTo>
                    <a:lnTo>
                      <a:pt x="10" y="485"/>
                    </a:lnTo>
                    <a:lnTo>
                      <a:pt x="9" y="469"/>
                    </a:lnTo>
                    <a:lnTo>
                      <a:pt x="9" y="453"/>
                    </a:lnTo>
                    <a:lnTo>
                      <a:pt x="10" y="437"/>
                    </a:lnTo>
                    <a:lnTo>
                      <a:pt x="11" y="420"/>
                    </a:lnTo>
                    <a:lnTo>
                      <a:pt x="13" y="403"/>
                    </a:lnTo>
                    <a:lnTo>
                      <a:pt x="20" y="371"/>
                    </a:lnTo>
                    <a:lnTo>
                      <a:pt x="28" y="338"/>
                    </a:lnTo>
                    <a:lnTo>
                      <a:pt x="36" y="306"/>
                    </a:lnTo>
                    <a:lnTo>
                      <a:pt x="44" y="274"/>
                    </a:lnTo>
                    <a:lnTo>
                      <a:pt x="52" y="243"/>
                    </a:lnTo>
                    <a:lnTo>
                      <a:pt x="52" y="243"/>
                    </a:lnTo>
                    <a:lnTo>
                      <a:pt x="57" y="214"/>
                    </a:lnTo>
                    <a:lnTo>
                      <a:pt x="61" y="186"/>
                    </a:lnTo>
                    <a:lnTo>
                      <a:pt x="63" y="157"/>
                    </a:lnTo>
                    <a:lnTo>
                      <a:pt x="65" y="128"/>
                    </a:lnTo>
                    <a:lnTo>
                      <a:pt x="65" y="128"/>
                    </a:lnTo>
                    <a:lnTo>
                      <a:pt x="65" y="98"/>
                    </a:lnTo>
                    <a:lnTo>
                      <a:pt x="66" y="67"/>
                    </a:lnTo>
                    <a:lnTo>
                      <a:pt x="66" y="67"/>
                    </a:lnTo>
                    <a:lnTo>
                      <a:pt x="67" y="60"/>
                    </a:lnTo>
                    <a:lnTo>
                      <a:pt x="68" y="51"/>
                    </a:lnTo>
                    <a:lnTo>
                      <a:pt x="73" y="36"/>
                    </a:lnTo>
                    <a:lnTo>
                      <a:pt x="78" y="20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5" y="4"/>
                    </a:lnTo>
                    <a:lnTo>
                      <a:pt x="84" y="2"/>
                    </a:lnTo>
                    <a:lnTo>
                      <a:pt x="83" y="1"/>
                    </a:lnTo>
                    <a:lnTo>
                      <a:pt x="82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5" y="3"/>
                    </a:lnTo>
                    <a:lnTo>
                      <a:pt x="7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69" name="Freeform 725"/>
              <p:cNvSpPr/>
              <p:nvPr/>
            </p:nvSpPr>
            <p:spPr bwMode="auto">
              <a:xfrm>
                <a:off x="5546726" y="4252913"/>
                <a:ext cx="60325" cy="376238"/>
              </a:xfrm>
              <a:custGeom>
                <a:avLst/>
                <a:gdLst/>
                <a:ahLst/>
                <a:cxnLst>
                  <a:cxn ang="0">
                    <a:pos x="104" y="5"/>
                  </a:cxn>
                  <a:cxn ang="0">
                    <a:pos x="104" y="5"/>
                  </a:cxn>
                  <a:cxn ang="0">
                    <a:pos x="103" y="28"/>
                  </a:cxn>
                  <a:cxn ang="0">
                    <a:pos x="101" y="51"/>
                  </a:cxn>
                  <a:cxn ang="0">
                    <a:pos x="98" y="74"/>
                  </a:cxn>
                  <a:cxn ang="0">
                    <a:pos x="95" y="95"/>
                  </a:cxn>
                  <a:cxn ang="0">
                    <a:pos x="86" y="141"/>
                  </a:cxn>
                  <a:cxn ang="0">
                    <a:pos x="78" y="185"/>
                  </a:cxn>
                  <a:cxn ang="0">
                    <a:pos x="78" y="185"/>
                  </a:cxn>
                  <a:cxn ang="0">
                    <a:pos x="64" y="275"/>
                  </a:cxn>
                  <a:cxn ang="0">
                    <a:pos x="48" y="364"/>
                  </a:cxn>
                  <a:cxn ang="0">
                    <a:pos x="48" y="364"/>
                  </a:cxn>
                  <a:cxn ang="0">
                    <a:pos x="39" y="407"/>
                  </a:cxn>
                  <a:cxn ang="0">
                    <a:pos x="29" y="451"/>
                  </a:cxn>
                  <a:cxn ang="0">
                    <a:pos x="19" y="495"/>
                  </a:cxn>
                  <a:cxn ang="0">
                    <a:pos x="11" y="538"/>
                  </a:cxn>
                  <a:cxn ang="0">
                    <a:pos x="11" y="538"/>
                  </a:cxn>
                  <a:cxn ang="0">
                    <a:pos x="4" y="580"/>
                  </a:cxn>
                  <a:cxn ang="0">
                    <a:pos x="1" y="600"/>
                  </a:cxn>
                  <a:cxn ang="0">
                    <a:pos x="0" y="621"/>
                  </a:cxn>
                  <a:cxn ang="0">
                    <a:pos x="0" y="707"/>
                  </a:cxn>
                  <a:cxn ang="0">
                    <a:pos x="0" y="707"/>
                  </a:cxn>
                  <a:cxn ang="0">
                    <a:pos x="0" y="709"/>
                  </a:cxn>
                  <a:cxn ang="0">
                    <a:pos x="1" y="710"/>
                  </a:cxn>
                  <a:cxn ang="0">
                    <a:pos x="3" y="711"/>
                  </a:cxn>
                  <a:cxn ang="0">
                    <a:pos x="5" y="712"/>
                  </a:cxn>
                  <a:cxn ang="0">
                    <a:pos x="6" y="711"/>
                  </a:cxn>
                  <a:cxn ang="0">
                    <a:pos x="8" y="710"/>
                  </a:cxn>
                  <a:cxn ang="0">
                    <a:pos x="9" y="709"/>
                  </a:cxn>
                  <a:cxn ang="0">
                    <a:pos x="9" y="707"/>
                  </a:cxn>
                  <a:cxn ang="0">
                    <a:pos x="9" y="621"/>
                  </a:cxn>
                  <a:cxn ang="0">
                    <a:pos x="9" y="621"/>
                  </a:cxn>
                  <a:cxn ang="0">
                    <a:pos x="10" y="609"/>
                  </a:cxn>
                  <a:cxn ang="0">
                    <a:pos x="11" y="596"/>
                  </a:cxn>
                  <a:cxn ang="0">
                    <a:pos x="14" y="572"/>
                  </a:cxn>
                  <a:cxn ang="0">
                    <a:pos x="22" y="523"/>
                  </a:cxn>
                  <a:cxn ang="0">
                    <a:pos x="22" y="523"/>
                  </a:cxn>
                  <a:cxn ang="0">
                    <a:pos x="32" y="480"/>
                  </a:cxn>
                  <a:cxn ang="0">
                    <a:pos x="41" y="436"/>
                  </a:cxn>
                  <a:cxn ang="0">
                    <a:pos x="51" y="392"/>
                  </a:cxn>
                  <a:cxn ang="0">
                    <a:pos x="61" y="348"/>
                  </a:cxn>
                  <a:cxn ang="0">
                    <a:pos x="61" y="348"/>
                  </a:cxn>
                  <a:cxn ang="0">
                    <a:pos x="76" y="260"/>
                  </a:cxn>
                  <a:cxn ang="0">
                    <a:pos x="91" y="171"/>
                  </a:cxn>
                  <a:cxn ang="0">
                    <a:pos x="91" y="171"/>
                  </a:cxn>
                  <a:cxn ang="0">
                    <a:pos x="98" y="129"/>
                  </a:cxn>
                  <a:cxn ang="0">
                    <a:pos x="105" y="88"/>
                  </a:cxn>
                  <a:cxn ang="0">
                    <a:pos x="108" y="67"/>
                  </a:cxn>
                  <a:cxn ang="0">
                    <a:pos x="111" y="47"/>
                  </a:cxn>
                  <a:cxn ang="0">
                    <a:pos x="112" y="26"/>
                  </a:cxn>
                  <a:cxn ang="0">
                    <a:pos x="113" y="5"/>
                  </a:cxn>
                  <a:cxn ang="0">
                    <a:pos x="113" y="5"/>
                  </a:cxn>
                  <a:cxn ang="0">
                    <a:pos x="113" y="3"/>
                  </a:cxn>
                  <a:cxn ang="0">
                    <a:pos x="112" y="1"/>
                  </a:cxn>
                  <a:cxn ang="0">
                    <a:pos x="110" y="1"/>
                  </a:cxn>
                  <a:cxn ang="0">
                    <a:pos x="109" y="0"/>
                  </a:cxn>
                  <a:cxn ang="0">
                    <a:pos x="107" y="1"/>
                  </a:cxn>
                  <a:cxn ang="0">
                    <a:pos x="105" y="1"/>
                  </a:cxn>
                  <a:cxn ang="0">
                    <a:pos x="104" y="3"/>
                  </a:cxn>
                  <a:cxn ang="0">
                    <a:pos x="104" y="5"/>
                  </a:cxn>
                  <a:cxn ang="0">
                    <a:pos x="104" y="5"/>
                  </a:cxn>
                </a:cxnLst>
                <a:rect l="0" t="0" r="r" b="b"/>
                <a:pathLst>
                  <a:path w="113" h="712">
                    <a:moveTo>
                      <a:pt x="104" y="5"/>
                    </a:moveTo>
                    <a:lnTo>
                      <a:pt x="104" y="5"/>
                    </a:lnTo>
                    <a:lnTo>
                      <a:pt x="103" y="28"/>
                    </a:lnTo>
                    <a:lnTo>
                      <a:pt x="101" y="51"/>
                    </a:lnTo>
                    <a:lnTo>
                      <a:pt x="98" y="74"/>
                    </a:lnTo>
                    <a:lnTo>
                      <a:pt x="95" y="95"/>
                    </a:lnTo>
                    <a:lnTo>
                      <a:pt x="86" y="141"/>
                    </a:lnTo>
                    <a:lnTo>
                      <a:pt x="78" y="185"/>
                    </a:lnTo>
                    <a:lnTo>
                      <a:pt x="78" y="185"/>
                    </a:lnTo>
                    <a:lnTo>
                      <a:pt x="64" y="275"/>
                    </a:lnTo>
                    <a:lnTo>
                      <a:pt x="48" y="364"/>
                    </a:lnTo>
                    <a:lnTo>
                      <a:pt x="48" y="364"/>
                    </a:lnTo>
                    <a:lnTo>
                      <a:pt x="39" y="407"/>
                    </a:lnTo>
                    <a:lnTo>
                      <a:pt x="29" y="451"/>
                    </a:lnTo>
                    <a:lnTo>
                      <a:pt x="19" y="495"/>
                    </a:lnTo>
                    <a:lnTo>
                      <a:pt x="11" y="538"/>
                    </a:lnTo>
                    <a:lnTo>
                      <a:pt x="11" y="538"/>
                    </a:lnTo>
                    <a:lnTo>
                      <a:pt x="4" y="580"/>
                    </a:lnTo>
                    <a:lnTo>
                      <a:pt x="1" y="600"/>
                    </a:lnTo>
                    <a:lnTo>
                      <a:pt x="0" y="621"/>
                    </a:lnTo>
                    <a:lnTo>
                      <a:pt x="0" y="707"/>
                    </a:lnTo>
                    <a:lnTo>
                      <a:pt x="0" y="707"/>
                    </a:lnTo>
                    <a:lnTo>
                      <a:pt x="0" y="709"/>
                    </a:lnTo>
                    <a:lnTo>
                      <a:pt x="1" y="710"/>
                    </a:lnTo>
                    <a:lnTo>
                      <a:pt x="3" y="711"/>
                    </a:lnTo>
                    <a:lnTo>
                      <a:pt x="5" y="712"/>
                    </a:lnTo>
                    <a:lnTo>
                      <a:pt x="6" y="711"/>
                    </a:lnTo>
                    <a:lnTo>
                      <a:pt x="8" y="710"/>
                    </a:lnTo>
                    <a:lnTo>
                      <a:pt x="9" y="709"/>
                    </a:lnTo>
                    <a:lnTo>
                      <a:pt x="9" y="707"/>
                    </a:lnTo>
                    <a:lnTo>
                      <a:pt x="9" y="621"/>
                    </a:lnTo>
                    <a:lnTo>
                      <a:pt x="9" y="621"/>
                    </a:lnTo>
                    <a:lnTo>
                      <a:pt x="10" y="609"/>
                    </a:lnTo>
                    <a:lnTo>
                      <a:pt x="11" y="596"/>
                    </a:lnTo>
                    <a:lnTo>
                      <a:pt x="14" y="572"/>
                    </a:lnTo>
                    <a:lnTo>
                      <a:pt x="22" y="523"/>
                    </a:lnTo>
                    <a:lnTo>
                      <a:pt x="22" y="523"/>
                    </a:lnTo>
                    <a:lnTo>
                      <a:pt x="32" y="480"/>
                    </a:lnTo>
                    <a:lnTo>
                      <a:pt x="41" y="436"/>
                    </a:lnTo>
                    <a:lnTo>
                      <a:pt x="51" y="392"/>
                    </a:lnTo>
                    <a:lnTo>
                      <a:pt x="61" y="348"/>
                    </a:lnTo>
                    <a:lnTo>
                      <a:pt x="61" y="348"/>
                    </a:lnTo>
                    <a:lnTo>
                      <a:pt x="76" y="260"/>
                    </a:lnTo>
                    <a:lnTo>
                      <a:pt x="91" y="171"/>
                    </a:lnTo>
                    <a:lnTo>
                      <a:pt x="91" y="171"/>
                    </a:lnTo>
                    <a:lnTo>
                      <a:pt x="98" y="129"/>
                    </a:lnTo>
                    <a:lnTo>
                      <a:pt x="105" y="88"/>
                    </a:lnTo>
                    <a:lnTo>
                      <a:pt x="108" y="67"/>
                    </a:lnTo>
                    <a:lnTo>
                      <a:pt x="111" y="47"/>
                    </a:lnTo>
                    <a:lnTo>
                      <a:pt x="112" y="26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2" y="1"/>
                    </a:lnTo>
                    <a:lnTo>
                      <a:pt x="110" y="1"/>
                    </a:lnTo>
                    <a:lnTo>
                      <a:pt x="109" y="0"/>
                    </a:lnTo>
                    <a:lnTo>
                      <a:pt x="107" y="1"/>
                    </a:lnTo>
                    <a:lnTo>
                      <a:pt x="105" y="1"/>
                    </a:lnTo>
                    <a:lnTo>
                      <a:pt x="104" y="3"/>
                    </a:lnTo>
                    <a:lnTo>
                      <a:pt x="104" y="5"/>
                    </a:lnTo>
                    <a:lnTo>
                      <a:pt x="10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0" name="Freeform 726"/>
              <p:cNvSpPr/>
              <p:nvPr/>
            </p:nvSpPr>
            <p:spPr bwMode="auto">
              <a:xfrm>
                <a:off x="5576888" y="4230688"/>
                <a:ext cx="61913" cy="415925"/>
              </a:xfrm>
              <a:custGeom>
                <a:avLst/>
                <a:gdLst/>
                <a:ahLst/>
                <a:cxnLst>
                  <a:cxn ang="0">
                    <a:pos x="119" y="4"/>
                  </a:cxn>
                  <a:cxn ang="0">
                    <a:pos x="118" y="1"/>
                  </a:cxn>
                  <a:cxn ang="0">
                    <a:pos x="115" y="0"/>
                  </a:cxn>
                  <a:cxn ang="0">
                    <a:pos x="110" y="3"/>
                  </a:cxn>
                  <a:cxn ang="0">
                    <a:pos x="110" y="4"/>
                  </a:cxn>
                  <a:cxn ang="0">
                    <a:pos x="105" y="22"/>
                  </a:cxn>
                  <a:cxn ang="0">
                    <a:pos x="101" y="35"/>
                  </a:cxn>
                  <a:cxn ang="0">
                    <a:pos x="100" y="39"/>
                  </a:cxn>
                  <a:cxn ang="0">
                    <a:pos x="99" y="66"/>
                  </a:cxn>
                  <a:cxn ang="0">
                    <a:pos x="94" y="92"/>
                  </a:cxn>
                  <a:cxn ang="0">
                    <a:pos x="86" y="145"/>
                  </a:cxn>
                  <a:cxn ang="0">
                    <a:pos x="78" y="184"/>
                  </a:cxn>
                  <a:cxn ang="0">
                    <a:pos x="74" y="196"/>
                  </a:cxn>
                  <a:cxn ang="0">
                    <a:pos x="63" y="239"/>
                  </a:cxn>
                  <a:cxn ang="0">
                    <a:pos x="57" y="281"/>
                  </a:cxn>
                  <a:cxn ang="0">
                    <a:pos x="50" y="334"/>
                  </a:cxn>
                  <a:cxn ang="0">
                    <a:pos x="44" y="386"/>
                  </a:cxn>
                  <a:cxn ang="0">
                    <a:pos x="39" y="437"/>
                  </a:cxn>
                  <a:cxn ang="0">
                    <a:pos x="15" y="588"/>
                  </a:cxn>
                  <a:cxn ang="0">
                    <a:pos x="8" y="635"/>
                  </a:cxn>
                  <a:cxn ang="0">
                    <a:pos x="4" y="682"/>
                  </a:cxn>
                  <a:cxn ang="0">
                    <a:pos x="5" y="704"/>
                  </a:cxn>
                  <a:cxn ang="0">
                    <a:pos x="7" y="750"/>
                  </a:cxn>
                  <a:cxn ang="0">
                    <a:pos x="6" y="773"/>
                  </a:cxn>
                  <a:cxn ang="0">
                    <a:pos x="3" y="774"/>
                  </a:cxn>
                  <a:cxn ang="0">
                    <a:pos x="0" y="778"/>
                  </a:cxn>
                  <a:cxn ang="0">
                    <a:pos x="0" y="782"/>
                  </a:cxn>
                  <a:cxn ang="0">
                    <a:pos x="2" y="785"/>
                  </a:cxn>
                  <a:cxn ang="0">
                    <a:pos x="6" y="787"/>
                  </a:cxn>
                  <a:cxn ang="0">
                    <a:pos x="10" y="787"/>
                  </a:cxn>
                  <a:cxn ang="0">
                    <a:pos x="13" y="785"/>
                  </a:cxn>
                  <a:cxn ang="0">
                    <a:pos x="15" y="782"/>
                  </a:cxn>
                  <a:cxn ang="0">
                    <a:pos x="16" y="736"/>
                  </a:cxn>
                  <a:cxn ang="0">
                    <a:pos x="14" y="691"/>
                  </a:cxn>
                  <a:cxn ang="0">
                    <a:pos x="14" y="663"/>
                  </a:cxn>
                  <a:cxn ang="0">
                    <a:pos x="21" y="609"/>
                  </a:cxn>
                  <a:cxn ang="0">
                    <a:pos x="25" y="583"/>
                  </a:cxn>
                  <a:cxn ang="0">
                    <a:pos x="48" y="436"/>
                  </a:cxn>
                  <a:cxn ang="0">
                    <a:pos x="53" y="386"/>
                  </a:cxn>
                  <a:cxn ang="0">
                    <a:pos x="56" y="360"/>
                  </a:cxn>
                  <a:cxn ang="0">
                    <a:pos x="68" y="283"/>
                  </a:cxn>
                  <a:cxn ang="0">
                    <a:pos x="87" y="182"/>
                  </a:cxn>
                  <a:cxn ang="0">
                    <a:pos x="93" y="156"/>
                  </a:cxn>
                  <a:cxn ang="0">
                    <a:pos x="108" y="76"/>
                  </a:cxn>
                  <a:cxn ang="0">
                    <a:pos x="109" y="67"/>
                  </a:cxn>
                  <a:cxn ang="0">
                    <a:pos x="110" y="39"/>
                  </a:cxn>
                  <a:cxn ang="0">
                    <a:pos x="110" y="35"/>
                  </a:cxn>
                  <a:cxn ang="0">
                    <a:pos x="114" y="22"/>
                  </a:cxn>
                  <a:cxn ang="0">
                    <a:pos x="119" y="4"/>
                  </a:cxn>
                </a:cxnLst>
                <a:rect l="0" t="0" r="r" b="b"/>
                <a:pathLst>
                  <a:path w="119" h="787">
                    <a:moveTo>
                      <a:pt x="119" y="4"/>
                    </a:moveTo>
                    <a:lnTo>
                      <a:pt x="119" y="4"/>
                    </a:lnTo>
                    <a:lnTo>
                      <a:pt x="119" y="3"/>
                    </a:lnTo>
                    <a:lnTo>
                      <a:pt x="118" y="1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1" y="1"/>
                    </a:lnTo>
                    <a:lnTo>
                      <a:pt x="110" y="3"/>
                    </a:lnTo>
                    <a:lnTo>
                      <a:pt x="110" y="4"/>
                    </a:lnTo>
                    <a:lnTo>
                      <a:pt x="110" y="4"/>
                    </a:lnTo>
                    <a:lnTo>
                      <a:pt x="108" y="13"/>
                    </a:lnTo>
                    <a:lnTo>
                      <a:pt x="105" y="22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53"/>
                    </a:lnTo>
                    <a:lnTo>
                      <a:pt x="99" y="66"/>
                    </a:lnTo>
                    <a:lnTo>
                      <a:pt x="94" y="92"/>
                    </a:lnTo>
                    <a:lnTo>
                      <a:pt x="94" y="92"/>
                    </a:lnTo>
                    <a:lnTo>
                      <a:pt x="90" y="118"/>
                    </a:lnTo>
                    <a:lnTo>
                      <a:pt x="86" y="145"/>
                    </a:lnTo>
                    <a:lnTo>
                      <a:pt x="81" y="170"/>
                    </a:lnTo>
                    <a:lnTo>
                      <a:pt x="78" y="184"/>
                    </a:lnTo>
                    <a:lnTo>
                      <a:pt x="74" y="196"/>
                    </a:lnTo>
                    <a:lnTo>
                      <a:pt x="74" y="196"/>
                    </a:lnTo>
                    <a:lnTo>
                      <a:pt x="69" y="217"/>
                    </a:lnTo>
                    <a:lnTo>
                      <a:pt x="63" y="239"/>
                    </a:lnTo>
                    <a:lnTo>
                      <a:pt x="60" y="259"/>
                    </a:lnTo>
                    <a:lnTo>
                      <a:pt x="57" y="281"/>
                    </a:lnTo>
                    <a:lnTo>
                      <a:pt x="57" y="281"/>
                    </a:lnTo>
                    <a:lnTo>
                      <a:pt x="50" y="334"/>
                    </a:lnTo>
                    <a:lnTo>
                      <a:pt x="47" y="359"/>
                    </a:lnTo>
                    <a:lnTo>
                      <a:pt x="44" y="386"/>
                    </a:lnTo>
                    <a:lnTo>
                      <a:pt x="44" y="386"/>
                    </a:lnTo>
                    <a:lnTo>
                      <a:pt x="39" y="437"/>
                    </a:lnTo>
                    <a:lnTo>
                      <a:pt x="30" y="488"/>
                    </a:lnTo>
                    <a:lnTo>
                      <a:pt x="15" y="588"/>
                    </a:lnTo>
                    <a:lnTo>
                      <a:pt x="15" y="588"/>
                    </a:lnTo>
                    <a:lnTo>
                      <a:pt x="8" y="635"/>
                    </a:lnTo>
                    <a:lnTo>
                      <a:pt x="5" y="658"/>
                    </a:lnTo>
                    <a:lnTo>
                      <a:pt x="4" y="682"/>
                    </a:lnTo>
                    <a:lnTo>
                      <a:pt x="4" y="682"/>
                    </a:lnTo>
                    <a:lnTo>
                      <a:pt x="5" y="704"/>
                    </a:lnTo>
                    <a:lnTo>
                      <a:pt x="6" y="727"/>
                    </a:lnTo>
                    <a:lnTo>
                      <a:pt x="7" y="750"/>
                    </a:lnTo>
                    <a:lnTo>
                      <a:pt x="6" y="773"/>
                    </a:lnTo>
                    <a:lnTo>
                      <a:pt x="6" y="773"/>
                    </a:lnTo>
                    <a:lnTo>
                      <a:pt x="4" y="773"/>
                    </a:lnTo>
                    <a:lnTo>
                      <a:pt x="3" y="774"/>
                    </a:lnTo>
                    <a:lnTo>
                      <a:pt x="2" y="776"/>
                    </a:lnTo>
                    <a:lnTo>
                      <a:pt x="0" y="778"/>
                    </a:lnTo>
                    <a:lnTo>
                      <a:pt x="0" y="782"/>
                    </a:lnTo>
                    <a:lnTo>
                      <a:pt x="0" y="782"/>
                    </a:lnTo>
                    <a:lnTo>
                      <a:pt x="0" y="784"/>
                    </a:lnTo>
                    <a:lnTo>
                      <a:pt x="2" y="785"/>
                    </a:lnTo>
                    <a:lnTo>
                      <a:pt x="4" y="786"/>
                    </a:lnTo>
                    <a:lnTo>
                      <a:pt x="6" y="787"/>
                    </a:lnTo>
                    <a:lnTo>
                      <a:pt x="10" y="787"/>
                    </a:lnTo>
                    <a:lnTo>
                      <a:pt x="10" y="787"/>
                    </a:lnTo>
                    <a:lnTo>
                      <a:pt x="12" y="786"/>
                    </a:lnTo>
                    <a:lnTo>
                      <a:pt x="13" y="785"/>
                    </a:lnTo>
                    <a:lnTo>
                      <a:pt x="15" y="782"/>
                    </a:lnTo>
                    <a:lnTo>
                      <a:pt x="15" y="782"/>
                    </a:lnTo>
                    <a:lnTo>
                      <a:pt x="16" y="759"/>
                    </a:lnTo>
                    <a:lnTo>
                      <a:pt x="16" y="736"/>
                    </a:lnTo>
                    <a:lnTo>
                      <a:pt x="14" y="691"/>
                    </a:lnTo>
                    <a:lnTo>
                      <a:pt x="14" y="691"/>
                    </a:lnTo>
                    <a:lnTo>
                      <a:pt x="14" y="677"/>
                    </a:lnTo>
                    <a:lnTo>
                      <a:pt x="14" y="663"/>
                    </a:lnTo>
                    <a:lnTo>
                      <a:pt x="17" y="636"/>
                    </a:lnTo>
                    <a:lnTo>
                      <a:pt x="21" y="609"/>
                    </a:lnTo>
                    <a:lnTo>
                      <a:pt x="25" y="583"/>
                    </a:lnTo>
                    <a:lnTo>
                      <a:pt x="25" y="583"/>
                    </a:lnTo>
                    <a:lnTo>
                      <a:pt x="41" y="484"/>
                    </a:lnTo>
                    <a:lnTo>
                      <a:pt x="48" y="436"/>
                    </a:lnTo>
                    <a:lnTo>
                      <a:pt x="51" y="411"/>
                    </a:lnTo>
                    <a:lnTo>
                      <a:pt x="53" y="386"/>
                    </a:lnTo>
                    <a:lnTo>
                      <a:pt x="53" y="386"/>
                    </a:lnTo>
                    <a:lnTo>
                      <a:pt x="56" y="360"/>
                    </a:lnTo>
                    <a:lnTo>
                      <a:pt x="59" y="335"/>
                    </a:lnTo>
                    <a:lnTo>
                      <a:pt x="68" y="283"/>
                    </a:lnTo>
                    <a:lnTo>
                      <a:pt x="77" y="232"/>
                    </a:lnTo>
                    <a:lnTo>
                      <a:pt x="87" y="182"/>
                    </a:lnTo>
                    <a:lnTo>
                      <a:pt x="87" y="182"/>
                    </a:lnTo>
                    <a:lnTo>
                      <a:pt x="93" y="156"/>
                    </a:lnTo>
                    <a:lnTo>
                      <a:pt x="98" y="129"/>
                    </a:lnTo>
                    <a:lnTo>
                      <a:pt x="108" y="76"/>
                    </a:lnTo>
                    <a:lnTo>
                      <a:pt x="108" y="76"/>
                    </a:lnTo>
                    <a:lnTo>
                      <a:pt x="109" y="67"/>
                    </a:lnTo>
                    <a:lnTo>
                      <a:pt x="110" y="58"/>
                    </a:lnTo>
                    <a:lnTo>
                      <a:pt x="110" y="39"/>
                    </a:lnTo>
                    <a:lnTo>
                      <a:pt x="110" y="39"/>
                    </a:lnTo>
                    <a:lnTo>
                      <a:pt x="110" y="35"/>
                    </a:lnTo>
                    <a:lnTo>
                      <a:pt x="111" y="31"/>
                    </a:lnTo>
                    <a:lnTo>
                      <a:pt x="114" y="22"/>
                    </a:lnTo>
                    <a:lnTo>
                      <a:pt x="117" y="13"/>
                    </a:lnTo>
                    <a:lnTo>
                      <a:pt x="119" y="4"/>
                    </a:lnTo>
                    <a:lnTo>
                      <a:pt x="1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1" name="Freeform 727"/>
              <p:cNvSpPr/>
              <p:nvPr/>
            </p:nvSpPr>
            <p:spPr bwMode="auto">
              <a:xfrm>
                <a:off x="5589588" y="4140200"/>
                <a:ext cx="90488" cy="552450"/>
              </a:xfrm>
              <a:custGeom>
                <a:avLst/>
                <a:gdLst/>
                <a:ahLst/>
                <a:cxnLst>
                  <a:cxn ang="0">
                    <a:pos x="161" y="4"/>
                  </a:cxn>
                  <a:cxn ang="0">
                    <a:pos x="159" y="73"/>
                  </a:cxn>
                  <a:cxn ang="0">
                    <a:pos x="153" y="141"/>
                  </a:cxn>
                  <a:cxn ang="0">
                    <a:pos x="142" y="208"/>
                  </a:cxn>
                  <a:cxn ang="0">
                    <a:pos x="125" y="276"/>
                  </a:cxn>
                  <a:cxn ang="0">
                    <a:pos x="109" y="340"/>
                  </a:cxn>
                  <a:cxn ang="0">
                    <a:pos x="87" y="436"/>
                  </a:cxn>
                  <a:cxn ang="0">
                    <a:pos x="77" y="503"/>
                  </a:cxn>
                  <a:cxn ang="0">
                    <a:pos x="73" y="536"/>
                  </a:cxn>
                  <a:cxn ang="0">
                    <a:pos x="63" y="599"/>
                  </a:cxn>
                  <a:cxn ang="0">
                    <a:pos x="47" y="695"/>
                  </a:cxn>
                  <a:cxn ang="0">
                    <a:pos x="39" y="759"/>
                  </a:cxn>
                  <a:cxn ang="0">
                    <a:pos x="38" y="791"/>
                  </a:cxn>
                  <a:cxn ang="0">
                    <a:pos x="33" y="856"/>
                  </a:cxn>
                  <a:cxn ang="0">
                    <a:pos x="22" y="920"/>
                  </a:cxn>
                  <a:cxn ang="0">
                    <a:pos x="10" y="973"/>
                  </a:cxn>
                  <a:cxn ang="0">
                    <a:pos x="1" y="1025"/>
                  </a:cxn>
                  <a:cxn ang="0">
                    <a:pos x="0" y="1028"/>
                  </a:cxn>
                  <a:cxn ang="0">
                    <a:pos x="0" y="1038"/>
                  </a:cxn>
                  <a:cxn ang="0">
                    <a:pos x="1" y="1041"/>
                  </a:cxn>
                  <a:cxn ang="0">
                    <a:pos x="5" y="1042"/>
                  </a:cxn>
                  <a:cxn ang="0">
                    <a:pos x="9" y="1041"/>
                  </a:cxn>
                  <a:cxn ang="0">
                    <a:pos x="10" y="1038"/>
                  </a:cxn>
                  <a:cxn ang="0">
                    <a:pos x="11" y="1021"/>
                  </a:cxn>
                  <a:cxn ang="0">
                    <a:pos x="16" y="988"/>
                  </a:cxn>
                  <a:cxn ang="0">
                    <a:pos x="27" y="938"/>
                  </a:cxn>
                  <a:cxn ang="0">
                    <a:pos x="34" y="905"/>
                  </a:cxn>
                  <a:cxn ang="0">
                    <a:pos x="44" y="849"/>
                  </a:cxn>
                  <a:cxn ang="0">
                    <a:pos x="48" y="791"/>
                  </a:cxn>
                  <a:cxn ang="0">
                    <a:pos x="49" y="759"/>
                  </a:cxn>
                  <a:cxn ang="0">
                    <a:pos x="57" y="695"/>
                  </a:cxn>
                  <a:cxn ang="0">
                    <a:pos x="74" y="600"/>
                  </a:cxn>
                  <a:cxn ang="0">
                    <a:pos x="82" y="536"/>
                  </a:cxn>
                  <a:cxn ang="0">
                    <a:pos x="86" y="501"/>
                  </a:cxn>
                  <a:cxn ang="0">
                    <a:pos x="97" y="431"/>
                  </a:cxn>
                  <a:cxn ang="0">
                    <a:pos x="113" y="362"/>
                  </a:cxn>
                  <a:cxn ang="0">
                    <a:pos x="140" y="261"/>
                  </a:cxn>
                  <a:cxn ang="0">
                    <a:pos x="148" y="229"/>
                  </a:cxn>
                  <a:cxn ang="0">
                    <a:pos x="160" y="166"/>
                  </a:cxn>
                  <a:cxn ang="0">
                    <a:pos x="168" y="101"/>
                  </a:cxn>
                  <a:cxn ang="0">
                    <a:pos x="171" y="37"/>
                  </a:cxn>
                  <a:cxn ang="0">
                    <a:pos x="171" y="4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3" y="1"/>
                  </a:cxn>
                  <a:cxn ang="0">
                    <a:pos x="161" y="4"/>
                  </a:cxn>
                </a:cxnLst>
                <a:rect l="0" t="0" r="r" b="b"/>
                <a:pathLst>
                  <a:path w="171" h="1042">
                    <a:moveTo>
                      <a:pt x="161" y="4"/>
                    </a:moveTo>
                    <a:lnTo>
                      <a:pt x="161" y="4"/>
                    </a:lnTo>
                    <a:lnTo>
                      <a:pt x="161" y="39"/>
                    </a:lnTo>
                    <a:lnTo>
                      <a:pt x="159" y="73"/>
                    </a:lnTo>
                    <a:lnTo>
                      <a:pt x="156" y="107"/>
                    </a:lnTo>
                    <a:lnTo>
                      <a:pt x="153" y="141"/>
                    </a:lnTo>
                    <a:lnTo>
                      <a:pt x="148" y="175"/>
                    </a:lnTo>
                    <a:lnTo>
                      <a:pt x="142" y="208"/>
                    </a:lnTo>
                    <a:lnTo>
                      <a:pt x="135" y="242"/>
                    </a:lnTo>
                    <a:lnTo>
                      <a:pt x="125" y="276"/>
                    </a:lnTo>
                    <a:lnTo>
                      <a:pt x="125" y="276"/>
                    </a:lnTo>
                    <a:lnTo>
                      <a:pt x="109" y="340"/>
                    </a:lnTo>
                    <a:lnTo>
                      <a:pt x="94" y="404"/>
                    </a:lnTo>
                    <a:lnTo>
                      <a:pt x="87" y="436"/>
                    </a:lnTo>
                    <a:lnTo>
                      <a:pt x="82" y="470"/>
                    </a:lnTo>
                    <a:lnTo>
                      <a:pt x="77" y="503"/>
                    </a:lnTo>
                    <a:lnTo>
                      <a:pt x="73" y="536"/>
                    </a:lnTo>
                    <a:lnTo>
                      <a:pt x="73" y="536"/>
                    </a:lnTo>
                    <a:lnTo>
                      <a:pt x="68" y="568"/>
                    </a:lnTo>
                    <a:lnTo>
                      <a:pt x="63" y="599"/>
                    </a:lnTo>
                    <a:lnTo>
                      <a:pt x="52" y="663"/>
                    </a:lnTo>
                    <a:lnTo>
                      <a:pt x="47" y="695"/>
                    </a:lnTo>
                    <a:lnTo>
                      <a:pt x="43" y="727"/>
                    </a:lnTo>
                    <a:lnTo>
                      <a:pt x="39" y="759"/>
                    </a:lnTo>
                    <a:lnTo>
                      <a:pt x="38" y="791"/>
                    </a:lnTo>
                    <a:lnTo>
                      <a:pt x="38" y="791"/>
                    </a:lnTo>
                    <a:lnTo>
                      <a:pt x="36" y="824"/>
                    </a:lnTo>
                    <a:lnTo>
                      <a:pt x="33" y="856"/>
                    </a:lnTo>
                    <a:lnTo>
                      <a:pt x="28" y="888"/>
                    </a:lnTo>
                    <a:lnTo>
                      <a:pt x="22" y="920"/>
                    </a:lnTo>
                    <a:lnTo>
                      <a:pt x="22" y="920"/>
                    </a:lnTo>
                    <a:lnTo>
                      <a:pt x="10" y="973"/>
                    </a:lnTo>
                    <a:lnTo>
                      <a:pt x="4" y="999"/>
                    </a:lnTo>
                    <a:lnTo>
                      <a:pt x="1" y="1025"/>
                    </a:lnTo>
                    <a:lnTo>
                      <a:pt x="1" y="1025"/>
                    </a:lnTo>
                    <a:lnTo>
                      <a:pt x="0" y="1028"/>
                    </a:lnTo>
                    <a:lnTo>
                      <a:pt x="0" y="1038"/>
                    </a:lnTo>
                    <a:lnTo>
                      <a:pt x="0" y="1038"/>
                    </a:lnTo>
                    <a:lnTo>
                      <a:pt x="0" y="1040"/>
                    </a:lnTo>
                    <a:lnTo>
                      <a:pt x="1" y="1041"/>
                    </a:lnTo>
                    <a:lnTo>
                      <a:pt x="3" y="1042"/>
                    </a:lnTo>
                    <a:lnTo>
                      <a:pt x="5" y="1042"/>
                    </a:lnTo>
                    <a:lnTo>
                      <a:pt x="6" y="1042"/>
                    </a:lnTo>
                    <a:lnTo>
                      <a:pt x="9" y="1041"/>
                    </a:lnTo>
                    <a:lnTo>
                      <a:pt x="10" y="1040"/>
                    </a:lnTo>
                    <a:lnTo>
                      <a:pt x="10" y="1038"/>
                    </a:lnTo>
                    <a:lnTo>
                      <a:pt x="10" y="1038"/>
                    </a:lnTo>
                    <a:lnTo>
                      <a:pt x="11" y="1021"/>
                    </a:lnTo>
                    <a:lnTo>
                      <a:pt x="13" y="1005"/>
                    </a:lnTo>
                    <a:lnTo>
                      <a:pt x="16" y="988"/>
                    </a:lnTo>
                    <a:lnTo>
                      <a:pt x="19" y="972"/>
                    </a:lnTo>
                    <a:lnTo>
                      <a:pt x="27" y="938"/>
                    </a:lnTo>
                    <a:lnTo>
                      <a:pt x="34" y="905"/>
                    </a:lnTo>
                    <a:lnTo>
                      <a:pt x="34" y="905"/>
                    </a:lnTo>
                    <a:lnTo>
                      <a:pt x="39" y="878"/>
                    </a:lnTo>
                    <a:lnTo>
                      <a:pt x="44" y="849"/>
                    </a:lnTo>
                    <a:lnTo>
                      <a:pt x="47" y="820"/>
                    </a:lnTo>
                    <a:lnTo>
                      <a:pt x="48" y="791"/>
                    </a:lnTo>
                    <a:lnTo>
                      <a:pt x="48" y="791"/>
                    </a:lnTo>
                    <a:lnTo>
                      <a:pt x="49" y="759"/>
                    </a:lnTo>
                    <a:lnTo>
                      <a:pt x="52" y="727"/>
                    </a:lnTo>
                    <a:lnTo>
                      <a:pt x="57" y="695"/>
                    </a:lnTo>
                    <a:lnTo>
                      <a:pt x="62" y="663"/>
                    </a:lnTo>
                    <a:lnTo>
                      <a:pt x="74" y="600"/>
                    </a:lnTo>
                    <a:lnTo>
                      <a:pt x="78" y="568"/>
                    </a:lnTo>
                    <a:lnTo>
                      <a:pt x="82" y="536"/>
                    </a:lnTo>
                    <a:lnTo>
                      <a:pt x="82" y="536"/>
                    </a:lnTo>
                    <a:lnTo>
                      <a:pt x="86" y="501"/>
                    </a:lnTo>
                    <a:lnTo>
                      <a:pt x="91" y="465"/>
                    </a:lnTo>
                    <a:lnTo>
                      <a:pt x="97" y="431"/>
                    </a:lnTo>
                    <a:lnTo>
                      <a:pt x="105" y="396"/>
                    </a:lnTo>
                    <a:lnTo>
                      <a:pt x="113" y="362"/>
                    </a:lnTo>
                    <a:lnTo>
                      <a:pt x="121" y="328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8" y="229"/>
                    </a:lnTo>
                    <a:lnTo>
                      <a:pt x="154" y="197"/>
                    </a:lnTo>
                    <a:lnTo>
                      <a:pt x="160" y="166"/>
                    </a:lnTo>
                    <a:lnTo>
                      <a:pt x="164" y="134"/>
                    </a:lnTo>
                    <a:lnTo>
                      <a:pt x="168" y="101"/>
                    </a:lnTo>
                    <a:lnTo>
                      <a:pt x="170" y="69"/>
                    </a:lnTo>
                    <a:lnTo>
                      <a:pt x="171" y="37"/>
                    </a:lnTo>
                    <a:lnTo>
                      <a:pt x="171" y="4"/>
                    </a:lnTo>
                    <a:lnTo>
                      <a:pt x="171" y="4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1" y="2"/>
                    </a:lnTo>
                    <a:lnTo>
                      <a:pt x="161" y="4"/>
                    </a:lnTo>
                    <a:lnTo>
                      <a:pt x="16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2" name="Freeform 728"/>
              <p:cNvSpPr/>
              <p:nvPr/>
            </p:nvSpPr>
            <p:spPr bwMode="auto">
              <a:xfrm>
                <a:off x="5608638" y="4162425"/>
                <a:ext cx="123825" cy="544513"/>
              </a:xfrm>
              <a:custGeom>
                <a:avLst/>
                <a:gdLst/>
                <a:ahLst/>
                <a:cxnLst>
                  <a:cxn ang="0">
                    <a:pos x="226" y="1"/>
                  </a:cxn>
                  <a:cxn ang="0">
                    <a:pos x="209" y="14"/>
                  </a:cxn>
                  <a:cxn ang="0">
                    <a:pos x="198" y="30"/>
                  </a:cxn>
                  <a:cxn ang="0">
                    <a:pos x="192" y="48"/>
                  </a:cxn>
                  <a:cxn ang="0">
                    <a:pos x="187" y="69"/>
                  </a:cxn>
                  <a:cxn ang="0">
                    <a:pos x="177" y="145"/>
                  </a:cxn>
                  <a:cxn ang="0">
                    <a:pos x="164" y="219"/>
                  </a:cxn>
                  <a:cxn ang="0">
                    <a:pos x="156" y="254"/>
                  </a:cxn>
                  <a:cxn ang="0">
                    <a:pos x="142" y="357"/>
                  </a:cxn>
                  <a:cxn ang="0">
                    <a:pos x="136" y="392"/>
                  </a:cxn>
                  <a:cxn ang="0">
                    <a:pos x="116" y="498"/>
                  </a:cxn>
                  <a:cxn ang="0">
                    <a:pos x="109" y="533"/>
                  </a:cxn>
                  <a:cxn ang="0">
                    <a:pos x="81" y="637"/>
                  </a:cxn>
                  <a:cxn ang="0">
                    <a:pos x="62" y="707"/>
                  </a:cxn>
                  <a:cxn ang="0">
                    <a:pos x="49" y="779"/>
                  </a:cxn>
                  <a:cxn ang="0">
                    <a:pos x="45" y="813"/>
                  </a:cxn>
                  <a:cxn ang="0">
                    <a:pos x="43" y="847"/>
                  </a:cxn>
                  <a:cxn ang="0">
                    <a:pos x="38" y="878"/>
                  </a:cxn>
                  <a:cxn ang="0">
                    <a:pos x="34" y="910"/>
                  </a:cxn>
                  <a:cxn ang="0">
                    <a:pos x="31" y="924"/>
                  </a:cxn>
                  <a:cxn ang="0">
                    <a:pos x="24" y="951"/>
                  </a:cxn>
                  <a:cxn ang="0">
                    <a:pos x="20" y="965"/>
                  </a:cxn>
                  <a:cxn ang="0">
                    <a:pos x="12" y="999"/>
                  </a:cxn>
                  <a:cxn ang="0">
                    <a:pos x="8" y="1010"/>
                  </a:cxn>
                  <a:cxn ang="0">
                    <a:pos x="3" y="1010"/>
                  </a:cxn>
                  <a:cxn ang="0">
                    <a:pos x="0" y="1014"/>
                  </a:cxn>
                  <a:cxn ang="0">
                    <a:pos x="0" y="1024"/>
                  </a:cxn>
                  <a:cxn ang="0">
                    <a:pos x="4" y="1029"/>
                  </a:cxn>
                  <a:cxn ang="0">
                    <a:pos x="9" y="1027"/>
                  </a:cxn>
                  <a:cxn ang="0">
                    <a:pos x="12" y="1021"/>
                  </a:cxn>
                  <a:cxn ang="0">
                    <a:pos x="18" y="1007"/>
                  </a:cxn>
                  <a:cxn ang="0">
                    <a:pos x="24" y="987"/>
                  </a:cxn>
                  <a:cxn ang="0">
                    <a:pos x="31" y="964"/>
                  </a:cxn>
                  <a:cxn ang="0">
                    <a:pos x="38" y="940"/>
                  </a:cxn>
                  <a:cxn ang="0">
                    <a:pos x="42" y="912"/>
                  </a:cxn>
                  <a:cxn ang="0">
                    <a:pos x="45" y="884"/>
                  </a:cxn>
                  <a:cxn ang="0">
                    <a:pos x="48" y="869"/>
                  </a:cxn>
                  <a:cxn ang="0">
                    <a:pos x="54" y="822"/>
                  </a:cxn>
                  <a:cxn ang="0">
                    <a:pos x="57" y="786"/>
                  </a:cxn>
                  <a:cxn ang="0">
                    <a:pos x="70" y="715"/>
                  </a:cxn>
                  <a:cxn ang="0">
                    <a:pos x="79" y="680"/>
                  </a:cxn>
                  <a:cxn ang="0">
                    <a:pos x="100" y="607"/>
                  </a:cxn>
                  <a:cxn ang="0">
                    <a:pos x="118" y="534"/>
                  </a:cxn>
                  <a:cxn ang="0">
                    <a:pos x="133" y="467"/>
                  </a:cxn>
                  <a:cxn ang="0">
                    <a:pos x="144" y="399"/>
                  </a:cxn>
                  <a:cxn ang="0">
                    <a:pos x="164" y="263"/>
                  </a:cxn>
                  <a:cxn ang="0">
                    <a:pos x="176" y="194"/>
                  </a:cxn>
                  <a:cxn ang="0">
                    <a:pos x="188" y="126"/>
                  </a:cxn>
                  <a:cxn ang="0">
                    <a:pos x="193" y="94"/>
                  </a:cxn>
                  <a:cxn ang="0">
                    <a:pos x="198" y="61"/>
                  </a:cxn>
                  <a:cxn ang="0">
                    <a:pos x="205" y="38"/>
                  </a:cxn>
                  <a:cxn ang="0">
                    <a:pos x="213" y="25"/>
                  </a:cxn>
                  <a:cxn ang="0">
                    <a:pos x="224" y="13"/>
                  </a:cxn>
                  <a:cxn ang="0">
                    <a:pos x="230" y="9"/>
                  </a:cxn>
                  <a:cxn ang="0">
                    <a:pos x="232" y="5"/>
                  </a:cxn>
                  <a:cxn ang="0">
                    <a:pos x="232" y="2"/>
                  </a:cxn>
                  <a:cxn ang="0">
                    <a:pos x="229" y="0"/>
                  </a:cxn>
                  <a:cxn ang="0">
                    <a:pos x="226" y="1"/>
                  </a:cxn>
                </a:cxnLst>
                <a:rect l="0" t="0" r="r" b="b"/>
                <a:pathLst>
                  <a:path w="232" h="1029">
                    <a:moveTo>
                      <a:pt x="226" y="1"/>
                    </a:moveTo>
                    <a:lnTo>
                      <a:pt x="226" y="1"/>
                    </a:lnTo>
                    <a:lnTo>
                      <a:pt x="216" y="7"/>
                    </a:lnTo>
                    <a:lnTo>
                      <a:pt x="209" y="14"/>
                    </a:lnTo>
                    <a:lnTo>
                      <a:pt x="203" y="22"/>
                    </a:lnTo>
                    <a:lnTo>
                      <a:pt x="198" y="30"/>
                    </a:lnTo>
                    <a:lnTo>
                      <a:pt x="195" y="39"/>
                    </a:lnTo>
                    <a:lnTo>
                      <a:pt x="192" y="48"/>
                    </a:lnTo>
                    <a:lnTo>
                      <a:pt x="189" y="59"/>
                    </a:lnTo>
                    <a:lnTo>
                      <a:pt x="187" y="69"/>
                    </a:lnTo>
                    <a:lnTo>
                      <a:pt x="187" y="69"/>
                    </a:lnTo>
                    <a:lnTo>
                      <a:pt x="177" y="145"/>
                    </a:lnTo>
                    <a:lnTo>
                      <a:pt x="171" y="182"/>
                    </a:lnTo>
                    <a:lnTo>
                      <a:pt x="164" y="219"/>
                    </a:lnTo>
                    <a:lnTo>
                      <a:pt x="164" y="219"/>
                    </a:lnTo>
                    <a:lnTo>
                      <a:pt x="156" y="254"/>
                    </a:lnTo>
                    <a:lnTo>
                      <a:pt x="151" y="288"/>
                    </a:lnTo>
                    <a:lnTo>
                      <a:pt x="142" y="357"/>
                    </a:lnTo>
                    <a:lnTo>
                      <a:pt x="142" y="357"/>
                    </a:lnTo>
                    <a:lnTo>
                      <a:pt x="136" y="392"/>
                    </a:lnTo>
                    <a:lnTo>
                      <a:pt x="130" y="428"/>
                    </a:lnTo>
                    <a:lnTo>
                      <a:pt x="116" y="498"/>
                    </a:lnTo>
                    <a:lnTo>
                      <a:pt x="116" y="498"/>
                    </a:lnTo>
                    <a:lnTo>
                      <a:pt x="109" y="533"/>
                    </a:lnTo>
                    <a:lnTo>
                      <a:pt x="100" y="568"/>
                    </a:lnTo>
                    <a:lnTo>
                      <a:pt x="81" y="637"/>
                    </a:lnTo>
                    <a:lnTo>
                      <a:pt x="71" y="672"/>
                    </a:lnTo>
                    <a:lnTo>
                      <a:pt x="62" y="707"/>
                    </a:lnTo>
                    <a:lnTo>
                      <a:pt x="54" y="743"/>
                    </a:lnTo>
                    <a:lnTo>
                      <a:pt x="49" y="779"/>
                    </a:lnTo>
                    <a:lnTo>
                      <a:pt x="49" y="779"/>
                    </a:lnTo>
                    <a:lnTo>
                      <a:pt x="45" y="813"/>
                    </a:lnTo>
                    <a:lnTo>
                      <a:pt x="43" y="847"/>
                    </a:lnTo>
                    <a:lnTo>
                      <a:pt x="43" y="847"/>
                    </a:lnTo>
                    <a:lnTo>
                      <a:pt x="41" y="862"/>
                    </a:lnTo>
                    <a:lnTo>
                      <a:pt x="38" y="878"/>
                    </a:lnTo>
                    <a:lnTo>
                      <a:pt x="35" y="894"/>
                    </a:lnTo>
                    <a:lnTo>
                      <a:pt x="34" y="910"/>
                    </a:lnTo>
                    <a:lnTo>
                      <a:pt x="34" y="910"/>
                    </a:lnTo>
                    <a:lnTo>
                      <a:pt x="31" y="924"/>
                    </a:lnTo>
                    <a:lnTo>
                      <a:pt x="28" y="938"/>
                    </a:lnTo>
                    <a:lnTo>
                      <a:pt x="24" y="951"/>
                    </a:lnTo>
                    <a:lnTo>
                      <a:pt x="20" y="965"/>
                    </a:lnTo>
                    <a:lnTo>
                      <a:pt x="20" y="965"/>
                    </a:lnTo>
                    <a:lnTo>
                      <a:pt x="15" y="987"/>
                    </a:lnTo>
                    <a:lnTo>
                      <a:pt x="12" y="999"/>
                    </a:lnTo>
                    <a:lnTo>
                      <a:pt x="8" y="1010"/>
                    </a:lnTo>
                    <a:lnTo>
                      <a:pt x="8" y="1010"/>
                    </a:lnTo>
                    <a:lnTo>
                      <a:pt x="5" y="1010"/>
                    </a:lnTo>
                    <a:lnTo>
                      <a:pt x="3" y="1010"/>
                    </a:lnTo>
                    <a:lnTo>
                      <a:pt x="0" y="1012"/>
                    </a:lnTo>
                    <a:lnTo>
                      <a:pt x="0" y="1014"/>
                    </a:lnTo>
                    <a:lnTo>
                      <a:pt x="0" y="1024"/>
                    </a:lnTo>
                    <a:lnTo>
                      <a:pt x="0" y="1024"/>
                    </a:lnTo>
                    <a:lnTo>
                      <a:pt x="1" y="1027"/>
                    </a:lnTo>
                    <a:lnTo>
                      <a:pt x="4" y="1029"/>
                    </a:lnTo>
                    <a:lnTo>
                      <a:pt x="7" y="1028"/>
                    </a:lnTo>
                    <a:lnTo>
                      <a:pt x="9" y="1027"/>
                    </a:lnTo>
                    <a:lnTo>
                      <a:pt x="9" y="1027"/>
                    </a:lnTo>
                    <a:lnTo>
                      <a:pt x="12" y="1021"/>
                    </a:lnTo>
                    <a:lnTo>
                      <a:pt x="14" y="1017"/>
                    </a:lnTo>
                    <a:lnTo>
                      <a:pt x="18" y="1007"/>
                    </a:lnTo>
                    <a:lnTo>
                      <a:pt x="20" y="998"/>
                    </a:lnTo>
                    <a:lnTo>
                      <a:pt x="24" y="987"/>
                    </a:lnTo>
                    <a:lnTo>
                      <a:pt x="24" y="987"/>
                    </a:lnTo>
                    <a:lnTo>
                      <a:pt x="31" y="964"/>
                    </a:lnTo>
                    <a:lnTo>
                      <a:pt x="38" y="940"/>
                    </a:lnTo>
                    <a:lnTo>
                      <a:pt x="38" y="940"/>
                    </a:lnTo>
                    <a:lnTo>
                      <a:pt x="41" y="926"/>
                    </a:lnTo>
                    <a:lnTo>
                      <a:pt x="42" y="912"/>
                    </a:lnTo>
                    <a:lnTo>
                      <a:pt x="43" y="899"/>
                    </a:lnTo>
                    <a:lnTo>
                      <a:pt x="45" y="884"/>
                    </a:lnTo>
                    <a:lnTo>
                      <a:pt x="45" y="884"/>
                    </a:lnTo>
                    <a:lnTo>
                      <a:pt x="48" y="869"/>
                    </a:lnTo>
                    <a:lnTo>
                      <a:pt x="51" y="853"/>
                    </a:lnTo>
                    <a:lnTo>
                      <a:pt x="54" y="822"/>
                    </a:lnTo>
                    <a:lnTo>
                      <a:pt x="54" y="822"/>
                    </a:lnTo>
                    <a:lnTo>
                      <a:pt x="57" y="786"/>
                    </a:lnTo>
                    <a:lnTo>
                      <a:pt x="62" y="750"/>
                    </a:lnTo>
                    <a:lnTo>
                      <a:pt x="70" y="715"/>
                    </a:lnTo>
                    <a:lnTo>
                      <a:pt x="74" y="697"/>
                    </a:lnTo>
                    <a:lnTo>
                      <a:pt x="79" y="680"/>
                    </a:lnTo>
                    <a:lnTo>
                      <a:pt x="79" y="680"/>
                    </a:lnTo>
                    <a:lnTo>
                      <a:pt x="100" y="607"/>
                    </a:lnTo>
                    <a:lnTo>
                      <a:pt x="118" y="534"/>
                    </a:lnTo>
                    <a:lnTo>
                      <a:pt x="118" y="534"/>
                    </a:lnTo>
                    <a:lnTo>
                      <a:pt x="125" y="501"/>
                    </a:lnTo>
                    <a:lnTo>
                      <a:pt x="133" y="467"/>
                    </a:lnTo>
                    <a:lnTo>
                      <a:pt x="139" y="433"/>
                    </a:lnTo>
                    <a:lnTo>
                      <a:pt x="144" y="399"/>
                    </a:lnTo>
                    <a:lnTo>
                      <a:pt x="164" y="263"/>
                    </a:lnTo>
                    <a:lnTo>
                      <a:pt x="164" y="263"/>
                    </a:lnTo>
                    <a:lnTo>
                      <a:pt x="169" y="228"/>
                    </a:lnTo>
                    <a:lnTo>
                      <a:pt x="176" y="194"/>
                    </a:lnTo>
                    <a:lnTo>
                      <a:pt x="182" y="160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93" y="94"/>
                    </a:lnTo>
                    <a:lnTo>
                      <a:pt x="195" y="77"/>
                    </a:lnTo>
                    <a:lnTo>
                      <a:pt x="198" y="61"/>
                    </a:lnTo>
                    <a:lnTo>
                      <a:pt x="202" y="45"/>
                    </a:lnTo>
                    <a:lnTo>
                      <a:pt x="205" y="38"/>
                    </a:lnTo>
                    <a:lnTo>
                      <a:pt x="208" y="32"/>
                    </a:lnTo>
                    <a:lnTo>
                      <a:pt x="213" y="25"/>
                    </a:lnTo>
                    <a:lnTo>
                      <a:pt x="217" y="18"/>
                    </a:lnTo>
                    <a:lnTo>
                      <a:pt x="224" y="13"/>
                    </a:lnTo>
                    <a:lnTo>
                      <a:pt x="230" y="9"/>
                    </a:lnTo>
                    <a:lnTo>
                      <a:pt x="230" y="9"/>
                    </a:lnTo>
                    <a:lnTo>
                      <a:pt x="232" y="7"/>
                    </a:lnTo>
                    <a:lnTo>
                      <a:pt x="232" y="5"/>
                    </a:lnTo>
                    <a:lnTo>
                      <a:pt x="232" y="4"/>
                    </a:lnTo>
                    <a:lnTo>
                      <a:pt x="232" y="2"/>
                    </a:lnTo>
                    <a:lnTo>
                      <a:pt x="231" y="1"/>
                    </a:lnTo>
                    <a:lnTo>
                      <a:pt x="229" y="0"/>
                    </a:lnTo>
                    <a:lnTo>
                      <a:pt x="228" y="0"/>
                    </a:lnTo>
                    <a:lnTo>
                      <a:pt x="226" y="1"/>
                    </a:lnTo>
                    <a:lnTo>
                      <a:pt x="22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3" name="Freeform 729"/>
              <p:cNvSpPr/>
              <p:nvPr/>
            </p:nvSpPr>
            <p:spPr bwMode="auto">
              <a:xfrm>
                <a:off x="5638801" y="4605338"/>
                <a:ext cx="34925" cy="111125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52" y="10"/>
                  </a:cxn>
                  <a:cxn ang="0">
                    <a:pos x="48" y="20"/>
                  </a:cxn>
                  <a:cxn ang="0">
                    <a:pos x="44" y="31"/>
                  </a:cxn>
                  <a:cxn ang="0">
                    <a:pos x="41" y="42"/>
                  </a:cxn>
                  <a:cxn ang="0">
                    <a:pos x="36" y="66"/>
                  </a:cxn>
                  <a:cxn ang="0">
                    <a:pos x="32" y="87"/>
                  </a:cxn>
                  <a:cxn ang="0">
                    <a:pos x="32" y="87"/>
                  </a:cxn>
                  <a:cxn ang="0">
                    <a:pos x="24" y="117"/>
                  </a:cxn>
                  <a:cxn ang="0">
                    <a:pos x="15" y="147"/>
                  </a:cxn>
                  <a:cxn ang="0">
                    <a:pos x="6" y="176"/>
                  </a:cxn>
                  <a:cxn ang="0">
                    <a:pos x="3" y="192"/>
                  </a:cxn>
                  <a:cxn ang="0">
                    <a:pos x="0" y="207"/>
                  </a:cxn>
                  <a:cxn ang="0">
                    <a:pos x="0" y="207"/>
                  </a:cxn>
                  <a:cxn ang="0">
                    <a:pos x="0" y="209"/>
                  </a:cxn>
                  <a:cxn ang="0">
                    <a:pos x="1" y="210"/>
                  </a:cxn>
                  <a:cxn ang="0">
                    <a:pos x="4" y="212"/>
                  </a:cxn>
                  <a:cxn ang="0">
                    <a:pos x="5" y="212"/>
                  </a:cxn>
                  <a:cxn ang="0">
                    <a:pos x="8" y="212"/>
                  </a:cxn>
                  <a:cxn ang="0">
                    <a:pos x="9" y="211"/>
                  </a:cxn>
                  <a:cxn ang="0">
                    <a:pos x="10" y="209"/>
                  </a:cxn>
                  <a:cxn ang="0">
                    <a:pos x="10" y="209"/>
                  </a:cxn>
                  <a:cxn ang="0">
                    <a:pos x="14" y="184"/>
                  </a:cxn>
                  <a:cxn ang="0">
                    <a:pos x="21" y="161"/>
                  </a:cxn>
                  <a:cxn ang="0">
                    <a:pos x="35" y="112"/>
                  </a:cxn>
                  <a:cxn ang="0">
                    <a:pos x="35" y="112"/>
                  </a:cxn>
                  <a:cxn ang="0">
                    <a:pos x="42" y="89"/>
                  </a:cxn>
                  <a:cxn ang="0">
                    <a:pos x="47" y="66"/>
                  </a:cxn>
                  <a:cxn ang="0">
                    <a:pos x="47" y="66"/>
                  </a:cxn>
                  <a:cxn ang="0">
                    <a:pos x="50" y="51"/>
                  </a:cxn>
                  <a:cxn ang="0">
                    <a:pos x="53" y="36"/>
                  </a:cxn>
                  <a:cxn ang="0">
                    <a:pos x="55" y="27"/>
                  </a:cxn>
                  <a:cxn ang="0">
                    <a:pos x="58" y="20"/>
                  </a:cxn>
                  <a:cxn ang="0">
                    <a:pos x="61" y="13"/>
                  </a:cxn>
                  <a:cxn ang="0">
                    <a:pos x="65" y="8"/>
                  </a:cxn>
                  <a:cxn ang="0">
                    <a:pos x="65" y="8"/>
                  </a:cxn>
                  <a:cxn ang="0">
                    <a:pos x="66" y="6"/>
                  </a:cxn>
                  <a:cxn ang="0">
                    <a:pos x="66" y="4"/>
                  </a:cxn>
                  <a:cxn ang="0">
                    <a:pos x="64" y="1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6" h="212">
                    <a:moveTo>
                      <a:pt x="58" y="1"/>
                    </a:moveTo>
                    <a:lnTo>
                      <a:pt x="58" y="1"/>
                    </a:lnTo>
                    <a:lnTo>
                      <a:pt x="52" y="10"/>
                    </a:lnTo>
                    <a:lnTo>
                      <a:pt x="48" y="20"/>
                    </a:lnTo>
                    <a:lnTo>
                      <a:pt x="44" y="31"/>
                    </a:lnTo>
                    <a:lnTo>
                      <a:pt x="41" y="42"/>
                    </a:lnTo>
                    <a:lnTo>
                      <a:pt x="36" y="66"/>
                    </a:lnTo>
                    <a:lnTo>
                      <a:pt x="32" y="87"/>
                    </a:lnTo>
                    <a:lnTo>
                      <a:pt x="32" y="87"/>
                    </a:lnTo>
                    <a:lnTo>
                      <a:pt x="24" y="117"/>
                    </a:lnTo>
                    <a:lnTo>
                      <a:pt x="15" y="147"/>
                    </a:lnTo>
                    <a:lnTo>
                      <a:pt x="6" y="176"/>
                    </a:lnTo>
                    <a:lnTo>
                      <a:pt x="3" y="192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0" y="209"/>
                    </a:lnTo>
                    <a:lnTo>
                      <a:pt x="1" y="210"/>
                    </a:lnTo>
                    <a:lnTo>
                      <a:pt x="4" y="212"/>
                    </a:lnTo>
                    <a:lnTo>
                      <a:pt x="5" y="212"/>
                    </a:lnTo>
                    <a:lnTo>
                      <a:pt x="8" y="212"/>
                    </a:lnTo>
                    <a:lnTo>
                      <a:pt x="9" y="211"/>
                    </a:lnTo>
                    <a:lnTo>
                      <a:pt x="10" y="209"/>
                    </a:lnTo>
                    <a:lnTo>
                      <a:pt x="10" y="209"/>
                    </a:lnTo>
                    <a:lnTo>
                      <a:pt x="14" y="184"/>
                    </a:lnTo>
                    <a:lnTo>
                      <a:pt x="21" y="161"/>
                    </a:lnTo>
                    <a:lnTo>
                      <a:pt x="35" y="112"/>
                    </a:lnTo>
                    <a:lnTo>
                      <a:pt x="35" y="112"/>
                    </a:lnTo>
                    <a:lnTo>
                      <a:pt x="42" y="89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50" y="51"/>
                    </a:lnTo>
                    <a:lnTo>
                      <a:pt x="53" y="36"/>
                    </a:lnTo>
                    <a:lnTo>
                      <a:pt x="55" y="27"/>
                    </a:lnTo>
                    <a:lnTo>
                      <a:pt x="58" y="20"/>
                    </a:lnTo>
                    <a:lnTo>
                      <a:pt x="61" y="13"/>
                    </a:lnTo>
                    <a:lnTo>
                      <a:pt x="65" y="8"/>
                    </a:lnTo>
                    <a:lnTo>
                      <a:pt x="65" y="8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4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4" name="Freeform 730"/>
              <p:cNvSpPr/>
              <p:nvPr/>
            </p:nvSpPr>
            <p:spPr bwMode="auto">
              <a:xfrm>
                <a:off x="5664201" y="4646613"/>
                <a:ext cx="25400" cy="76200"/>
              </a:xfrm>
              <a:custGeom>
                <a:avLst/>
                <a:gdLst/>
                <a:ahLst/>
                <a:cxnLst>
                  <a:cxn ang="0">
                    <a:pos x="37" y="4"/>
                  </a:cxn>
                  <a:cxn ang="0">
                    <a:pos x="37" y="4"/>
                  </a:cxn>
                  <a:cxn ang="0">
                    <a:pos x="36" y="12"/>
                  </a:cxn>
                  <a:cxn ang="0">
                    <a:pos x="35" y="21"/>
                  </a:cxn>
                  <a:cxn ang="0">
                    <a:pos x="30" y="35"/>
                  </a:cxn>
                  <a:cxn ang="0">
                    <a:pos x="25" y="51"/>
                  </a:cxn>
                  <a:cxn ang="0">
                    <a:pos x="20" y="66"/>
                  </a:cxn>
                  <a:cxn ang="0">
                    <a:pos x="20" y="66"/>
                  </a:cxn>
                  <a:cxn ang="0">
                    <a:pos x="15" y="84"/>
                  </a:cxn>
                  <a:cxn ang="0">
                    <a:pos x="9" y="101"/>
                  </a:cxn>
                  <a:cxn ang="0">
                    <a:pos x="4" y="119"/>
                  </a:cxn>
                  <a:cxn ang="0">
                    <a:pos x="0" y="136"/>
                  </a:cxn>
                  <a:cxn ang="0">
                    <a:pos x="0" y="136"/>
                  </a:cxn>
                  <a:cxn ang="0">
                    <a:pos x="0" y="139"/>
                  </a:cxn>
                  <a:cxn ang="0">
                    <a:pos x="1" y="140"/>
                  </a:cxn>
                  <a:cxn ang="0">
                    <a:pos x="2" y="142"/>
                  </a:cxn>
                  <a:cxn ang="0">
                    <a:pos x="3" y="142"/>
                  </a:cxn>
                  <a:cxn ang="0">
                    <a:pos x="5" y="142"/>
                  </a:cxn>
                  <a:cxn ang="0">
                    <a:pos x="7" y="142"/>
                  </a:cxn>
                  <a:cxn ang="0">
                    <a:pos x="8" y="141"/>
                  </a:cxn>
                  <a:cxn ang="0">
                    <a:pos x="9" y="139"/>
                  </a:cxn>
                  <a:cxn ang="0">
                    <a:pos x="9" y="139"/>
                  </a:cxn>
                  <a:cxn ang="0">
                    <a:pos x="13" y="121"/>
                  </a:cxn>
                  <a:cxn ang="0">
                    <a:pos x="18" y="103"/>
                  </a:cxn>
                  <a:cxn ang="0">
                    <a:pos x="29" y="69"/>
                  </a:cxn>
                  <a:cxn ang="0">
                    <a:pos x="29" y="69"/>
                  </a:cxn>
                  <a:cxn ang="0">
                    <a:pos x="34" y="53"/>
                  </a:cxn>
                  <a:cxn ang="0">
                    <a:pos x="40" y="37"/>
                  </a:cxn>
                  <a:cxn ang="0">
                    <a:pos x="44" y="21"/>
                  </a:cxn>
                  <a:cxn ang="0">
                    <a:pos x="46" y="12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6" y="2"/>
                  </a:cxn>
                  <a:cxn ang="0">
                    <a:pos x="45" y="1"/>
                  </a:cxn>
                  <a:cxn ang="0">
                    <a:pos x="44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7" y="4"/>
                  </a:cxn>
                  <a:cxn ang="0">
                    <a:pos x="37" y="4"/>
                  </a:cxn>
                </a:cxnLst>
                <a:rect l="0" t="0" r="r" b="b"/>
                <a:pathLst>
                  <a:path w="47" h="142">
                    <a:moveTo>
                      <a:pt x="37" y="4"/>
                    </a:moveTo>
                    <a:lnTo>
                      <a:pt x="37" y="4"/>
                    </a:lnTo>
                    <a:lnTo>
                      <a:pt x="36" y="12"/>
                    </a:lnTo>
                    <a:lnTo>
                      <a:pt x="35" y="21"/>
                    </a:lnTo>
                    <a:lnTo>
                      <a:pt x="30" y="35"/>
                    </a:lnTo>
                    <a:lnTo>
                      <a:pt x="25" y="51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15" y="84"/>
                    </a:lnTo>
                    <a:lnTo>
                      <a:pt x="9" y="101"/>
                    </a:lnTo>
                    <a:lnTo>
                      <a:pt x="4" y="119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9"/>
                    </a:lnTo>
                    <a:lnTo>
                      <a:pt x="1" y="140"/>
                    </a:lnTo>
                    <a:lnTo>
                      <a:pt x="2" y="142"/>
                    </a:lnTo>
                    <a:lnTo>
                      <a:pt x="3" y="142"/>
                    </a:lnTo>
                    <a:lnTo>
                      <a:pt x="5" y="142"/>
                    </a:lnTo>
                    <a:lnTo>
                      <a:pt x="7" y="142"/>
                    </a:lnTo>
                    <a:lnTo>
                      <a:pt x="8" y="141"/>
                    </a:lnTo>
                    <a:lnTo>
                      <a:pt x="9" y="139"/>
                    </a:lnTo>
                    <a:lnTo>
                      <a:pt x="9" y="139"/>
                    </a:lnTo>
                    <a:lnTo>
                      <a:pt x="13" y="121"/>
                    </a:lnTo>
                    <a:lnTo>
                      <a:pt x="18" y="103"/>
                    </a:lnTo>
                    <a:lnTo>
                      <a:pt x="29" y="69"/>
                    </a:lnTo>
                    <a:lnTo>
                      <a:pt x="29" y="69"/>
                    </a:lnTo>
                    <a:lnTo>
                      <a:pt x="34" y="53"/>
                    </a:lnTo>
                    <a:lnTo>
                      <a:pt x="40" y="37"/>
                    </a:lnTo>
                    <a:lnTo>
                      <a:pt x="44" y="21"/>
                    </a:lnTo>
                    <a:lnTo>
                      <a:pt x="46" y="12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6" y="2"/>
                    </a:lnTo>
                    <a:lnTo>
                      <a:pt x="45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7" y="4"/>
                    </a:lnTo>
                    <a:lnTo>
                      <a:pt x="3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5" name="Freeform 731"/>
              <p:cNvSpPr/>
              <p:nvPr/>
            </p:nvSpPr>
            <p:spPr bwMode="auto">
              <a:xfrm>
                <a:off x="5680076" y="4684713"/>
                <a:ext cx="19050" cy="61913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6" y="9"/>
                  </a:cxn>
                  <a:cxn ang="0">
                    <a:pos x="22" y="15"/>
                  </a:cxn>
                  <a:cxn ang="0">
                    <a:pos x="17" y="28"/>
                  </a:cxn>
                  <a:cxn ang="0">
                    <a:pos x="13" y="42"/>
                  </a:cxn>
                  <a:cxn ang="0">
                    <a:pos x="11" y="56"/>
                  </a:cxn>
                  <a:cxn ang="0">
                    <a:pos x="7" y="86"/>
                  </a:cxn>
                  <a:cxn ang="0">
                    <a:pos x="4" y="99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0" y="116"/>
                  </a:cxn>
                  <a:cxn ang="0">
                    <a:pos x="1" y="117"/>
                  </a:cxn>
                  <a:cxn ang="0">
                    <a:pos x="2" y="118"/>
                  </a:cxn>
                  <a:cxn ang="0">
                    <a:pos x="3" y="119"/>
                  </a:cxn>
                  <a:cxn ang="0">
                    <a:pos x="7" y="119"/>
                  </a:cxn>
                  <a:cxn ang="0">
                    <a:pos x="8" y="118"/>
                  </a:cxn>
                  <a:cxn ang="0">
                    <a:pos x="9" y="116"/>
                  </a:cxn>
                  <a:cxn ang="0">
                    <a:pos x="9" y="116"/>
                  </a:cxn>
                  <a:cxn ang="0">
                    <a:pos x="13" y="104"/>
                  </a:cxn>
                  <a:cxn ang="0">
                    <a:pos x="15" y="89"/>
                  </a:cxn>
                  <a:cxn ang="0">
                    <a:pos x="19" y="61"/>
                  </a:cxn>
                  <a:cxn ang="0">
                    <a:pos x="21" y="47"/>
                  </a:cxn>
                  <a:cxn ang="0">
                    <a:pos x="24" y="33"/>
                  </a:cxn>
                  <a:cxn ang="0">
                    <a:pos x="30" y="21"/>
                  </a:cxn>
                  <a:cxn ang="0">
                    <a:pos x="33" y="15"/>
                  </a:cxn>
                  <a:cxn ang="0">
                    <a:pos x="37" y="10"/>
                  </a:cxn>
                  <a:cxn ang="0">
                    <a:pos x="37" y="10"/>
                  </a:cxn>
                  <a:cxn ang="0">
                    <a:pos x="38" y="8"/>
                  </a:cxn>
                  <a:cxn ang="0">
                    <a:pos x="38" y="5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2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38" h="119">
                    <a:moveTo>
                      <a:pt x="30" y="2"/>
                    </a:moveTo>
                    <a:lnTo>
                      <a:pt x="30" y="2"/>
                    </a:lnTo>
                    <a:lnTo>
                      <a:pt x="26" y="9"/>
                    </a:lnTo>
                    <a:lnTo>
                      <a:pt x="22" y="15"/>
                    </a:lnTo>
                    <a:lnTo>
                      <a:pt x="17" y="28"/>
                    </a:lnTo>
                    <a:lnTo>
                      <a:pt x="13" y="42"/>
                    </a:lnTo>
                    <a:lnTo>
                      <a:pt x="11" y="56"/>
                    </a:lnTo>
                    <a:lnTo>
                      <a:pt x="7" y="86"/>
                    </a:lnTo>
                    <a:lnTo>
                      <a:pt x="4" y="99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0" y="116"/>
                    </a:lnTo>
                    <a:lnTo>
                      <a:pt x="1" y="117"/>
                    </a:lnTo>
                    <a:lnTo>
                      <a:pt x="2" y="118"/>
                    </a:lnTo>
                    <a:lnTo>
                      <a:pt x="3" y="119"/>
                    </a:lnTo>
                    <a:lnTo>
                      <a:pt x="7" y="119"/>
                    </a:lnTo>
                    <a:lnTo>
                      <a:pt x="8" y="118"/>
                    </a:lnTo>
                    <a:lnTo>
                      <a:pt x="9" y="116"/>
                    </a:lnTo>
                    <a:lnTo>
                      <a:pt x="9" y="116"/>
                    </a:lnTo>
                    <a:lnTo>
                      <a:pt x="13" y="104"/>
                    </a:lnTo>
                    <a:lnTo>
                      <a:pt x="15" y="89"/>
                    </a:lnTo>
                    <a:lnTo>
                      <a:pt x="19" y="61"/>
                    </a:lnTo>
                    <a:lnTo>
                      <a:pt x="21" y="47"/>
                    </a:lnTo>
                    <a:lnTo>
                      <a:pt x="24" y="33"/>
                    </a:lnTo>
                    <a:lnTo>
                      <a:pt x="30" y="21"/>
                    </a:lnTo>
                    <a:lnTo>
                      <a:pt x="33" y="15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8" y="8"/>
                    </a:lnTo>
                    <a:lnTo>
                      <a:pt x="38" y="5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2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6" name="Freeform 732"/>
              <p:cNvSpPr/>
              <p:nvPr/>
            </p:nvSpPr>
            <p:spPr bwMode="auto">
              <a:xfrm>
                <a:off x="5694363" y="4205288"/>
                <a:ext cx="63500" cy="346075"/>
              </a:xfrm>
              <a:custGeom>
                <a:avLst/>
                <a:gdLst/>
                <a:ahLst/>
                <a:cxnLst>
                  <a:cxn ang="0">
                    <a:pos x="111" y="4"/>
                  </a:cxn>
                  <a:cxn ang="0">
                    <a:pos x="100" y="44"/>
                  </a:cxn>
                  <a:cxn ang="0">
                    <a:pos x="91" y="83"/>
                  </a:cxn>
                  <a:cxn ang="0">
                    <a:pos x="81" y="165"/>
                  </a:cxn>
                  <a:cxn ang="0">
                    <a:pos x="78" y="186"/>
                  </a:cxn>
                  <a:cxn ang="0">
                    <a:pos x="69" y="230"/>
                  </a:cxn>
                  <a:cxn ang="0">
                    <a:pos x="64" y="250"/>
                  </a:cxn>
                  <a:cxn ang="0">
                    <a:pos x="58" y="272"/>
                  </a:cxn>
                  <a:cxn ang="0">
                    <a:pos x="51" y="319"/>
                  </a:cxn>
                  <a:cxn ang="0">
                    <a:pos x="47" y="341"/>
                  </a:cxn>
                  <a:cxn ang="0">
                    <a:pos x="32" y="412"/>
                  </a:cxn>
                  <a:cxn ang="0">
                    <a:pos x="20" y="482"/>
                  </a:cxn>
                  <a:cxn ang="0">
                    <a:pos x="17" y="506"/>
                  </a:cxn>
                  <a:cxn ang="0">
                    <a:pos x="7" y="550"/>
                  </a:cxn>
                  <a:cxn ang="0">
                    <a:pos x="2" y="573"/>
                  </a:cxn>
                  <a:cxn ang="0">
                    <a:pos x="0" y="591"/>
                  </a:cxn>
                  <a:cxn ang="0">
                    <a:pos x="1" y="631"/>
                  </a:cxn>
                  <a:cxn ang="0">
                    <a:pos x="2" y="650"/>
                  </a:cxn>
                  <a:cxn ang="0">
                    <a:pos x="3" y="653"/>
                  </a:cxn>
                  <a:cxn ang="0">
                    <a:pos x="6" y="654"/>
                  </a:cxn>
                  <a:cxn ang="0">
                    <a:pos x="10" y="653"/>
                  </a:cxn>
                  <a:cxn ang="0">
                    <a:pos x="11" y="650"/>
                  </a:cxn>
                  <a:cxn ang="0">
                    <a:pos x="10" y="608"/>
                  </a:cxn>
                  <a:cxn ang="0">
                    <a:pos x="11" y="577"/>
                  </a:cxn>
                  <a:cxn ang="0">
                    <a:pos x="12" y="567"/>
                  </a:cxn>
                  <a:cxn ang="0">
                    <a:pos x="22" y="528"/>
                  </a:cxn>
                  <a:cxn ang="0">
                    <a:pos x="28" y="498"/>
                  </a:cxn>
                  <a:cxn ang="0">
                    <a:pos x="29" y="489"/>
                  </a:cxn>
                  <a:cxn ang="0">
                    <a:pos x="35" y="454"/>
                  </a:cxn>
                  <a:cxn ang="0">
                    <a:pos x="41" y="420"/>
                  </a:cxn>
                  <a:cxn ang="0">
                    <a:pos x="51" y="362"/>
                  </a:cxn>
                  <a:cxn ang="0">
                    <a:pos x="56" y="343"/>
                  </a:cxn>
                  <a:cxn ang="0">
                    <a:pos x="65" y="303"/>
                  </a:cxn>
                  <a:cxn ang="0">
                    <a:pos x="71" y="262"/>
                  </a:cxn>
                  <a:cxn ang="0">
                    <a:pos x="80" y="219"/>
                  </a:cxn>
                  <a:cxn ang="0">
                    <a:pos x="88" y="176"/>
                  </a:cxn>
                  <a:cxn ang="0">
                    <a:pos x="95" y="134"/>
                  </a:cxn>
                  <a:cxn ang="0">
                    <a:pos x="104" y="70"/>
                  </a:cxn>
                  <a:cxn ang="0">
                    <a:pos x="113" y="27"/>
                  </a:cxn>
                  <a:cxn ang="0">
                    <a:pos x="119" y="7"/>
                  </a:cxn>
                  <a:cxn ang="0">
                    <a:pos x="119" y="3"/>
                  </a:cxn>
                  <a:cxn ang="0">
                    <a:pos x="116" y="0"/>
                  </a:cxn>
                  <a:cxn ang="0">
                    <a:pos x="113" y="2"/>
                  </a:cxn>
                  <a:cxn ang="0">
                    <a:pos x="111" y="4"/>
                  </a:cxn>
                </a:cxnLst>
                <a:rect l="0" t="0" r="r" b="b"/>
                <a:pathLst>
                  <a:path w="120" h="654">
                    <a:moveTo>
                      <a:pt x="111" y="4"/>
                    </a:moveTo>
                    <a:lnTo>
                      <a:pt x="111" y="4"/>
                    </a:lnTo>
                    <a:lnTo>
                      <a:pt x="104" y="24"/>
                    </a:lnTo>
                    <a:lnTo>
                      <a:pt x="100" y="44"/>
                    </a:lnTo>
                    <a:lnTo>
                      <a:pt x="96" y="63"/>
                    </a:lnTo>
                    <a:lnTo>
                      <a:pt x="91" y="83"/>
                    </a:lnTo>
                    <a:lnTo>
                      <a:pt x="86" y="123"/>
                    </a:lnTo>
                    <a:lnTo>
                      <a:pt x="81" y="165"/>
                    </a:lnTo>
                    <a:lnTo>
                      <a:pt x="81" y="165"/>
                    </a:lnTo>
                    <a:lnTo>
                      <a:pt x="78" y="186"/>
                    </a:lnTo>
                    <a:lnTo>
                      <a:pt x="74" y="208"/>
                    </a:lnTo>
                    <a:lnTo>
                      <a:pt x="69" y="230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0" y="262"/>
                    </a:lnTo>
                    <a:lnTo>
                      <a:pt x="58" y="272"/>
                    </a:lnTo>
                    <a:lnTo>
                      <a:pt x="54" y="296"/>
                    </a:lnTo>
                    <a:lnTo>
                      <a:pt x="51" y="319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39" y="375"/>
                    </a:lnTo>
                    <a:lnTo>
                      <a:pt x="32" y="412"/>
                    </a:lnTo>
                    <a:lnTo>
                      <a:pt x="25" y="447"/>
                    </a:lnTo>
                    <a:lnTo>
                      <a:pt x="20" y="482"/>
                    </a:lnTo>
                    <a:lnTo>
                      <a:pt x="20" y="482"/>
                    </a:lnTo>
                    <a:lnTo>
                      <a:pt x="17" y="506"/>
                    </a:lnTo>
                    <a:lnTo>
                      <a:pt x="12" y="527"/>
                    </a:lnTo>
                    <a:lnTo>
                      <a:pt x="7" y="550"/>
                    </a:lnTo>
                    <a:lnTo>
                      <a:pt x="2" y="573"/>
                    </a:lnTo>
                    <a:lnTo>
                      <a:pt x="2" y="573"/>
                    </a:lnTo>
                    <a:lnTo>
                      <a:pt x="1" y="582"/>
                    </a:lnTo>
                    <a:lnTo>
                      <a:pt x="0" y="591"/>
                    </a:lnTo>
                    <a:lnTo>
                      <a:pt x="0" y="611"/>
                    </a:lnTo>
                    <a:lnTo>
                      <a:pt x="1" y="631"/>
                    </a:lnTo>
                    <a:lnTo>
                      <a:pt x="2" y="650"/>
                    </a:lnTo>
                    <a:lnTo>
                      <a:pt x="2" y="650"/>
                    </a:lnTo>
                    <a:lnTo>
                      <a:pt x="2" y="652"/>
                    </a:lnTo>
                    <a:lnTo>
                      <a:pt x="3" y="653"/>
                    </a:lnTo>
                    <a:lnTo>
                      <a:pt x="5" y="654"/>
                    </a:lnTo>
                    <a:lnTo>
                      <a:pt x="6" y="654"/>
                    </a:lnTo>
                    <a:lnTo>
                      <a:pt x="8" y="654"/>
                    </a:lnTo>
                    <a:lnTo>
                      <a:pt x="10" y="653"/>
                    </a:lnTo>
                    <a:lnTo>
                      <a:pt x="11" y="652"/>
                    </a:lnTo>
                    <a:lnTo>
                      <a:pt x="11" y="650"/>
                    </a:lnTo>
                    <a:lnTo>
                      <a:pt x="11" y="650"/>
                    </a:lnTo>
                    <a:lnTo>
                      <a:pt x="10" y="608"/>
                    </a:lnTo>
                    <a:lnTo>
                      <a:pt x="10" y="587"/>
                    </a:lnTo>
                    <a:lnTo>
                      <a:pt x="11" y="577"/>
                    </a:lnTo>
                    <a:lnTo>
                      <a:pt x="12" y="567"/>
                    </a:lnTo>
                    <a:lnTo>
                      <a:pt x="12" y="567"/>
                    </a:lnTo>
                    <a:lnTo>
                      <a:pt x="17" y="548"/>
                    </a:lnTo>
                    <a:lnTo>
                      <a:pt x="22" y="528"/>
                    </a:lnTo>
                    <a:lnTo>
                      <a:pt x="27" y="509"/>
                    </a:lnTo>
                    <a:lnTo>
                      <a:pt x="28" y="498"/>
                    </a:lnTo>
                    <a:lnTo>
                      <a:pt x="29" y="489"/>
                    </a:lnTo>
                    <a:lnTo>
                      <a:pt x="29" y="489"/>
                    </a:lnTo>
                    <a:lnTo>
                      <a:pt x="32" y="471"/>
                    </a:lnTo>
                    <a:lnTo>
                      <a:pt x="35" y="454"/>
                    </a:lnTo>
                    <a:lnTo>
                      <a:pt x="41" y="420"/>
                    </a:lnTo>
                    <a:lnTo>
                      <a:pt x="41" y="420"/>
                    </a:lnTo>
                    <a:lnTo>
                      <a:pt x="47" y="382"/>
                    </a:lnTo>
                    <a:lnTo>
                      <a:pt x="51" y="362"/>
                    </a:lnTo>
                    <a:lnTo>
                      <a:pt x="56" y="343"/>
                    </a:lnTo>
                    <a:lnTo>
                      <a:pt x="56" y="343"/>
                    </a:lnTo>
                    <a:lnTo>
                      <a:pt x="60" y="324"/>
                    </a:lnTo>
                    <a:lnTo>
                      <a:pt x="65" y="303"/>
                    </a:lnTo>
                    <a:lnTo>
                      <a:pt x="71" y="262"/>
                    </a:lnTo>
                    <a:lnTo>
                      <a:pt x="71" y="262"/>
                    </a:lnTo>
                    <a:lnTo>
                      <a:pt x="75" y="240"/>
                    </a:lnTo>
                    <a:lnTo>
                      <a:pt x="80" y="219"/>
                    </a:lnTo>
                    <a:lnTo>
                      <a:pt x="84" y="198"/>
                    </a:lnTo>
                    <a:lnTo>
                      <a:pt x="88" y="176"/>
                    </a:lnTo>
                    <a:lnTo>
                      <a:pt x="88" y="176"/>
                    </a:lnTo>
                    <a:lnTo>
                      <a:pt x="95" y="134"/>
                    </a:lnTo>
                    <a:lnTo>
                      <a:pt x="100" y="90"/>
                    </a:lnTo>
                    <a:lnTo>
                      <a:pt x="104" y="70"/>
                    </a:lnTo>
                    <a:lnTo>
                      <a:pt x="108" y="48"/>
                    </a:lnTo>
                    <a:lnTo>
                      <a:pt x="113" y="27"/>
                    </a:lnTo>
                    <a:lnTo>
                      <a:pt x="119" y="7"/>
                    </a:lnTo>
                    <a:lnTo>
                      <a:pt x="119" y="7"/>
                    </a:lnTo>
                    <a:lnTo>
                      <a:pt x="120" y="5"/>
                    </a:lnTo>
                    <a:lnTo>
                      <a:pt x="119" y="3"/>
                    </a:lnTo>
                    <a:lnTo>
                      <a:pt x="118" y="2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3" y="2"/>
                    </a:lnTo>
                    <a:lnTo>
                      <a:pt x="112" y="3"/>
                    </a:lnTo>
                    <a:lnTo>
                      <a:pt x="111" y="4"/>
                    </a:lnTo>
                    <a:lnTo>
                      <a:pt x="11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7" name="Freeform 733"/>
              <p:cNvSpPr/>
              <p:nvPr/>
            </p:nvSpPr>
            <p:spPr bwMode="auto">
              <a:xfrm>
                <a:off x="5746751" y="4235450"/>
                <a:ext cx="46038" cy="26035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0" y="31"/>
                  </a:cxn>
                  <a:cxn ang="0">
                    <a:pos x="69" y="60"/>
                  </a:cxn>
                  <a:cxn ang="0">
                    <a:pos x="70" y="106"/>
                  </a:cxn>
                  <a:cxn ang="0">
                    <a:pos x="70" y="120"/>
                  </a:cxn>
                  <a:cxn ang="0">
                    <a:pos x="65" y="152"/>
                  </a:cxn>
                  <a:cxn ang="0">
                    <a:pos x="50" y="215"/>
                  </a:cxn>
                  <a:cxn ang="0">
                    <a:pos x="44" y="248"/>
                  </a:cxn>
                  <a:cxn ang="0">
                    <a:pos x="40" y="279"/>
                  </a:cxn>
                  <a:cxn ang="0">
                    <a:pos x="30" y="342"/>
                  </a:cxn>
                  <a:cxn ang="0">
                    <a:pos x="21" y="373"/>
                  </a:cxn>
                  <a:cxn ang="0">
                    <a:pos x="7" y="430"/>
                  </a:cxn>
                  <a:cxn ang="0">
                    <a:pos x="1" y="473"/>
                  </a:cxn>
                  <a:cxn ang="0">
                    <a:pos x="0" y="488"/>
                  </a:cxn>
                  <a:cxn ang="0">
                    <a:pos x="2" y="491"/>
                  </a:cxn>
                  <a:cxn ang="0">
                    <a:pos x="5" y="492"/>
                  </a:cxn>
                  <a:cxn ang="0">
                    <a:pos x="8" y="491"/>
                  </a:cxn>
                  <a:cxn ang="0">
                    <a:pos x="9" y="488"/>
                  </a:cxn>
                  <a:cxn ang="0">
                    <a:pos x="10" y="472"/>
                  </a:cxn>
                  <a:cxn ang="0">
                    <a:pos x="17" y="428"/>
                  </a:cxn>
                  <a:cxn ang="0">
                    <a:pos x="33" y="369"/>
                  </a:cxn>
                  <a:cxn ang="0">
                    <a:pos x="40" y="341"/>
                  </a:cxn>
                  <a:cxn ang="0">
                    <a:pos x="49" y="284"/>
                  </a:cxn>
                  <a:cxn ang="0">
                    <a:pos x="53" y="256"/>
                  </a:cxn>
                  <a:cxn ang="0">
                    <a:pos x="58" y="224"/>
                  </a:cxn>
                  <a:cxn ang="0">
                    <a:pos x="72" y="161"/>
                  </a:cxn>
                  <a:cxn ang="0">
                    <a:pos x="78" y="129"/>
                  </a:cxn>
                  <a:cxn ang="0">
                    <a:pos x="80" y="103"/>
                  </a:cxn>
                  <a:cxn ang="0">
                    <a:pos x="80" y="76"/>
                  </a:cxn>
                  <a:cxn ang="0">
                    <a:pos x="81" y="22"/>
                  </a:cxn>
                  <a:cxn ang="0">
                    <a:pos x="85" y="5"/>
                  </a:cxn>
                  <a:cxn ang="0">
                    <a:pos x="85" y="3"/>
                  </a:cxn>
                  <a:cxn ang="0">
                    <a:pos x="83" y="0"/>
                  </a:cxn>
                  <a:cxn ang="0">
                    <a:pos x="78" y="0"/>
                  </a:cxn>
                  <a:cxn ang="0">
                    <a:pos x="76" y="2"/>
                  </a:cxn>
                </a:cxnLst>
                <a:rect l="0" t="0" r="r" b="b"/>
                <a:pathLst>
                  <a:path w="85" h="492">
                    <a:moveTo>
                      <a:pt x="76" y="2"/>
                    </a:moveTo>
                    <a:lnTo>
                      <a:pt x="76" y="2"/>
                    </a:lnTo>
                    <a:lnTo>
                      <a:pt x="72" y="17"/>
                    </a:lnTo>
                    <a:lnTo>
                      <a:pt x="70" y="31"/>
                    </a:lnTo>
                    <a:lnTo>
                      <a:pt x="69" y="46"/>
                    </a:lnTo>
                    <a:lnTo>
                      <a:pt x="69" y="60"/>
                    </a:lnTo>
                    <a:lnTo>
                      <a:pt x="70" y="91"/>
                    </a:lnTo>
                    <a:lnTo>
                      <a:pt x="70" y="106"/>
                    </a:lnTo>
                    <a:lnTo>
                      <a:pt x="70" y="120"/>
                    </a:lnTo>
                    <a:lnTo>
                      <a:pt x="70" y="120"/>
                    </a:lnTo>
                    <a:lnTo>
                      <a:pt x="68" y="136"/>
                    </a:lnTo>
                    <a:lnTo>
                      <a:pt x="65" y="152"/>
                    </a:lnTo>
                    <a:lnTo>
                      <a:pt x="58" y="184"/>
                    </a:lnTo>
                    <a:lnTo>
                      <a:pt x="50" y="215"/>
                    </a:lnTo>
                    <a:lnTo>
                      <a:pt x="47" y="23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40" y="279"/>
                    </a:lnTo>
                    <a:lnTo>
                      <a:pt x="36" y="311"/>
                    </a:lnTo>
                    <a:lnTo>
                      <a:pt x="30" y="342"/>
                    </a:lnTo>
                    <a:lnTo>
                      <a:pt x="21" y="373"/>
                    </a:lnTo>
                    <a:lnTo>
                      <a:pt x="21" y="373"/>
                    </a:lnTo>
                    <a:lnTo>
                      <a:pt x="14" y="401"/>
                    </a:lnTo>
                    <a:lnTo>
                      <a:pt x="7" y="430"/>
                    </a:lnTo>
                    <a:lnTo>
                      <a:pt x="3" y="459"/>
                    </a:lnTo>
                    <a:lnTo>
                      <a:pt x="1" y="473"/>
                    </a:lnTo>
                    <a:lnTo>
                      <a:pt x="0" y="488"/>
                    </a:lnTo>
                    <a:lnTo>
                      <a:pt x="0" y="488"/>
                    </a:lnTo>
                    <a:lnTo>
                      <a:pt x="1" y="490"/>
                    </a:lnTo>
                    <a:lnTo>
                      <a:pt x="2" y="491"/>
                    </a:lnTo>
                    <a:lnTo>
                      <a:pt x="3" y="492"/>
                    </a:lnTo>
                    <a:lnTo>
                      <a:pt x="5" y="492"/>
                    </a:lnTo>
                    <a:lnTo>
                      <a:pt x="6" y="492"/>
                    </a:lnTo>
                    <a:lnTo>
                      <a:pt x="8" y="491"/>
                    </a:lnTo>
                    <a:lnTo>
                      <a:pt x="9" y="490"/>
                    </a:lnTo>
                    <a:lnTo>
                      <a:pt x="9" y="488"/>
                    </a:lnTo>
                    <a:lnTo>
                      <a:pt x="9" y="488"/>
                    </a:lnTo>
                    <a:lnTo>
                      <a:pt x="10" y="472"/>
                    </a:lnTo>
                    <a:lnTo>
                      <a:pt x="12" y="458"/>
                    </a:lnTo>
                    <a:lnTo>
                      <a:pt x="17" y="428"/>
                    </a:lnTo>
                    <a:lnTo>
                      <a:pt x="25" y="398"/>
                    </a:lnTo>
                    <a:lnTo>
                      <a:pt x="33" y="369"/>
                    </a:lnTo>
                    <a:lnTo>
                      <a:pt x="33" y="369"/>
                    </a:lnTo>
                    <a:lnTo>
                      <a:pt x="40" y="341"/>
                    </a:lnTo>
                    <a:lnTo>
                      <a:pt x="45" y="313"/>
                    </a:lnTo>
                    <a:lnTo>
                      <a:pt x="49" y="284"/>
                    </a:lnTo>
                    <a:lnTo>
                      <a:pt x="53" y="256"/>
                    </a:lnTo>
                    <a:lnTo>
                      <a:pt x="53" y="256"/>
                    </a:lnTo>
                    <a:lnTo>
                      <a:pt x="55" y="240"/>
                    </a:lnTo>
                    <a:lnTo>
                      <a:pt x="58" y="224"/>
                    </a:lnTo>
                    <a:lnTo>
                      <a:pt x="65" y="192"/>
                    </a:lnTo>
                    <a:lnTo>
                      <a:pt x="72" y="161"/>
                    </a:lnTo>
                    <a:lnTo>
                      <a:pt x="78" y="129"/>
                    </a:lnTo>
                    <a:lnTo>
                      <a:pt x="78" y="129"/>
                    </a:lnTo>
                    <a:lnTo>
                      <a:pt x="79" y="116"/>
                    </a:lnTo>
                    <a:lnTo>
                      <a:pt x="80" y="103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40"/>
                    </a:lnTo>
                    <a:lnTo>
                      <a:pt x="81" y="22"/>
                    </a:lnTo>
                    <a:lnTo>
                      <a:pt x="82" y="14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4" y="1"/>
                    </a:lnTo>
                    <a:lnTo>
                      <a:pt x="83" y="0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8" name="Freeform 734"/>
              <p:cNvSpPr/>
              <p:nvPr/>
            </p:nvSpPr>
            <p:spPr bwMode="auto">
              <a:xfrm>
                <a:off x="5780088" y="4264025"/>
                <a:ext cx="34925" cy="196850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4"/>
                  </a:cxn>
                  <a:cxn ang="0">
                    <a:pos x="56" y="51"/>
                  </a:cxn>
                  <a:cxn ang="0">
                    <a:pos x="52" y="96"/>
                  </a:cxn>
                  <a:cxn ang="0">
                    <a:pos x="47" y="141"/>
                  </a:cxn>
                  <a:cxn ang="0">
                    <a:pos x="41" y="187"/>
                  </a:cxn>
                  <a:cxn ang="0">
                    <a:pos x="41" y="187"/>
                  </a:cxn>
                  <a:cxn ang="0">
                    <a:pos x="37" y="210"/>
                  </a:cxn>
                  <a:cxn ang="0">
                    <a:pos x="32" y="232"/>
                  </a:cxn>
                  <a:cxn ang="0">
                    <a:pos x="20" y="278"/>
                  </a:cxn>
                  <a:cxn ang="0">
                    <a:pos x="9" y="322"/>
                  </a:cxn>
                  <a:cxn ang="0">
                    <a:pos x="4" y="345"/>
                  </a:cxn>
                  <a:cxn ang="0">
                    <a:pos x="0" y="368"/>
                  </a:cxn>
                  <a:cxn ang="0">
                    <a:pos x="0" y="368"/>
                  </a:cxn>
                  <a:cxn ang="0">
                    <a:pos x="0" y="370"/>
                  </a:cxn>
                  <a:cxn ang="0">
                    <a:pos x="1" y="372"/>
                  </a:cxn>
                  <a:cxn ang="0">
                    <a:pos x="4" y="374"/>
                  </a:cxn>
                  <a:cxn ang="0">
                    <a:pos x="5" y="374"/>
                  </a:cxn>
                  <a:cxn ang="0">
                    <a:pos x="7" y="374"/>
                  </a:cxn>
                  <a:cxn ang="0">
                    <a:pos x="8" y="373"/>
                  </a:cxn>
                  <a:cxn ang="0">
                    <a:pos x="9" y="371"/>
                  </a:cxn>
                  <a:cxn ang="0">
                    <a:pos x="9" y="371"/>
                  </a:cxn>
                  <a:cxn ang="0">
                    <a:pos x="13" y="348"/>
                  </a:cxn>
                  <a:cxn ang="0">
                    <a:pos x="18" y="325"/>
                  </a:cxn>
                  <a:cxn ang="0">
                    <a:pos x="30" y="280"/>
                  </a:cxn>
                  <a:cxn ang="0">
                    <a:pos x="41" y="235"/>
                  </a:cxn>
                  <a:cxn ang="0">
                    <a:pos x="46" y="213"/>
                  </a:cxn>
                  <a:cxn ang="0">
                    <a:pos x="50" y="190"/>
                  </a:cxn>
                  <a:cxn ang="0">
                    <a:pos x="50" y="190"/>
                  </a:cxn>
                  <a:cxn ang="0">
                    <a:pos x="58" y="144"/>
                  </a:cxn>
                  <a:cxn ang="0">
                    <a:pos x="62" y="97"/>
                  </a:cxn>
                  <a:cxn ang="0">
                    <a:pos x="65" y="51"/>
                  </a:cxn>
                  <a:cxn ang="0">
                    <a:pos x="66" y="4"/>
                  </a:cxn>
                  <a:cxn ang="0">
                    <a:pos x="66" y="4"/>
                  </a:cxn>
                  <a:cxn ang="0">
                    <a:pos x="66" y="2"/>
                  </a:cxn>
                  <a:cxn ang="0">
                    <a:pos x="65" y="1"/>
                  </a:cxn>
                  <a:cxn ang="0">
                    <a:pos x="63" y="0"/>
                  </a:cxn>
                  <a:cxn ang="0">
                    <a:pos x="62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7" y="2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66" h="374">
                    <a:moveTo>
                      <a:pt x="57" y="4"/>
                    </a:moveTo>
                    <a:lnTo>
                      <a:pt x="57" y="4"/>
                    </a:lnTo>
                    <a:lnTo>
                      <a:pt x="56" y="51"/>
                    </a:lnTo>
                    <a:lnTo>
                      <a:pt x="52" y="96"/>
                    </a:lnTo>
                    <a:lnTo>
                      <a:pt x="47" y="141"/>
                    </a:lnTo>
                    <a:lnTo>
                      <a:pt x="41" y="187"/>
                    </a:lnTo>
                    <a:lnTo>
                      <a:pt x="41" y="187"/>
                    </a:lnTo>
                    <a:lnTo>
                      <a:pt x="37" y="210"/>
                    </a:lnTo>
                    <a:lnTo>
                      <a:pt x="32" y="232"/>
                    </a:lnTo>
                    <a:lnTo>
                      <a:pt x="20" y="278"/>
                    </a:lnTo>
                    <a:lnTo>
                      <a:pt x="9" y="322"/>
                    </a:lnTo>
                    <a:lnTo>
                      <a:pt x="4" y="345"/>
                    </a:lnTo>
                    <a:lnTo>
                      <a:pt x="0" y="368"/>
                    </a:lnTo>
                    <a:lnTo>
                      <a:pt x="0" y="368"/>
                    </a:lnTo>
                    <a:lnTo>
                      <a:pt x="0" y="370"/>
                    </a:lnTo>
                    <a:lnTo>
                      <a:pt x="1" y="372"/>
                    </a:lnTo>
                    <a:lnTo>
                      <a:pt x="4" y="374"/>
                    </a:lnTo>
                    <a:lnTo>
                      <a:pt x="5" y="374"/>
                    </a:lnTo>
                    <a:lnTo>
                      <a:pt x="7" y="374"/>
                    </a:lnTo>
                    <a:lnTo>
                      <a:pt x="8" y="373"/>
                    </a:lnTo>
                    <a:lnTo>
                      <a:pt x="9" y="371"/>
                    </a:lnTo>
                    <a:lnTo>
                      <a:pt x="9" y="371"/>
                    </a:lnTo>
                    <a:lnTo>
                      <a:pt x="13" y="348"/>
                    </a:lnTo>
                    <a:lnTo>
                      <a:pt x="18" y="325"/>
                    </a:lnTo>
                    <a:lnTo>
                      <a:pt x="30" y="280"/>
                    </a:lnTo>
                    <a:lnTo>
                      <a:pt x="41" y="235"/>
                    </a:lnTo>
                    <a:lnTo>
                      <a:pt x="46" y="213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8" y="144"/>
                    </a:lnTo>
                    <a:lnTo>
                      <a:pt x="62" y="97"/>
                    </a:lnTo>
                    <a:lnTo>
                      <a:pt x="65" y="51"/>
                    </a:lnTo>
                    <a:lnTo>
                      <a:pt x="66" y="4"/>
                    </a:lnTo>
                    <a:lnTo>
                      <a:pt x="66" y="4"/>
                    </a:lnTo>
                    <a:lnTo>
                      <a:pt x="66" y="2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7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79" name="Freeform 735"/>
              <p:cNvSpPr/>
              <p:nvPr/>
            </p:nvSpPr>
            <p:spPr bwMode="auto">
              <a:xfrm>
                <a:off x="5805488" y="4286250"/>
                <a:ext cx="42863" cy="160338"/>
              </a:xfrm>
              <a:custGeom>
                <a:avLst/>
                <a:gdLst/>
                <a:ahLst/>
                <a:cxnLst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4"/>
                  </a:cxn>
                  <a:cxn ang="0">
                    <a:pos x="68" y="44"/>
                  </a:cxn>
                  <a:cxn ang="0">
                    <a:pos x="65" y="63"/>
                  </a:cxn>
                  <a:cxn ang="0">
                    <a:pos x="61" y="82"/>
                  </a:cxn>
                  <a:cxn ang="0">
                    <a:pos x="54" y="120"/>
                  </a:cxn>
                  <a:cxn ang="0">
                    <a:pos x="47" y="158"/>
                  </a:cxn>
                  <a:cxn ang="0">
                    <a:pos x="47" y="158"/>
                  </a:cxn>
                  <a:cxn ang="0">
                    <a:pos x="43" y="177"/>
                  </a:cxn>
                  <a:cxn ang="0">
                    <a:pos x="36" y="195"/>
                  </a:cxn>
                  <a:cxn ang="0">
                    <a:pos x="24" y="230"/>
                  </a:cxn>
                  <a:cxn ang="0">
                    <a:pos x="24" y="230"/>
                  </a:cxn>
                  <a:cxn ang="0">
                    <a:pos x="20" y="246"/>
                  </a:cxn>
                  <a:cxn ang="0">
                    <a:pos x="16" y="264"/>
                  </a:cxn>
                  <a:cxn ang="0">
                    <a:pos x="14" y="272"/>
                  </a:cxn>
                  <a:cxn ang="0">
                    <a:pos x="11" y="280"/>
                  </a:cxn>
                  <a:cxn ang="0">
                    <a:pos x="6" y="289"/>
                  </a:cxn>
                  <a:cxn ang="0">
                    <a:pos x="1" y="296"/>
                  </a:cxn>
                  <a:cxn ang="0">
                    <a:pos x="1" y="296"/>
                  </a:cxn>
                  <a:cxn ang="0">
                    <a:pos x="0" y="298"/>
                  </a:cxn>
                  <a:cxn ang="0">
                    <a:pos x="0" y="299"/>
                  </a:cxn>
                  <a:cxn ang="0">
                    <a:pos x="2" y="302"/>
                  </a:cxn>
                  <a:cxn ang="0">
                    <a:pos x="3" y="303"/>
                  </a:cxn>
                  <a:cxn ang="0">
                    <a:pos x="4" y="304"/>
                  </a:cxn>
                  <a:cxn ang="0">
                    <a:pos x="6" y="303"/>
                  </a:cxn>
                  <a:cxn ang="0">
                    <a:pos x="9" y="302"/>
                  </a:cxn>
                  <a:cxn ang="0">
                    <a:pos x="9" y="302"/>
                  </a:cxn>
                  <a:cxn ang="0">
                    <a:pos x="13" y="297"/>
                  </a:cxn>
                  <a:cxn ang="0">
                    <a:pos x="16" y="291"/>
                  </a:cxn>
                  <a:cxn ang="0">
                    <a:pos x="21" y="279"/>
                  </a:cxn>
                  <a:cxn ang="0">
                    <a:pos x="24" y="267"/>
                  </a:cxn>
                  <a:cxn ang="0">
                    <a:pos x="27" y="253"/>
                  </a:cxn>
                  <a:cxn ang="0">
                    <a:pos x="27" y="253"/>
                  </a:cxn>
                  <a:cxn ang="0">
                    <a:pos x="32" y="232"/>
                  </a:cxn>
                  <a:cxn ang="0">
                    <a:pos x="39" y="211"/>
                  </a:cxn>
                  <a:cxn ang="0">
                    <a:pos x="48" y="190"/>
                  </a:cxn>
                  <a:cxn ang="0">
                    <a:pos x="54" y="170"/>
                  </a:cxn>
                  <a:cxn ang="0">
                    <a:pos x="54" y="170"/>
                  </a:cxn>
                  <a:cxn ang="0">
                    <a:pos x="63" y="129"/>
                  </a:cxn>
                  <a:cxn ang="0">
                    <a:pos x="72" y="88"/>
                  </a:cxn>
                  <a:cxn ang="0">
                    <a:pos x="76" y="67"/>
                  </a:cxn>
                  <a:cxn ang="0">
                    <a:pos x="78" y="47"/>
                  </a:cxn>
                  <a:cxn ang="0">
                    <a:pos x="80" y="25"/>
                  </a:cxn>
                  <a:cxn ang="0">
                    <a:pos x="81" y="4"/>
                  </a:cxn>
                  <a:cxn ang="0">
                    <a:pos x="81" y="4"/>
                  </a:cxn>
                  <a:cxn ang="0">
                    <a:pos x="80" y="3"/>
                  </a:cxn>
                  <a:cxn ang="0">
                    <a:pos x="79" y="1"/>
                  </a:cxn>
                  <a:cxn ang="0">
                    <a:pos x="78" y="0"/>
                  </a:cxn>
                  <a:cxn ang="0">
                    <a:pos x="76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72" y="3"/>
                  </a:cxn>
                  <a:cxn ang="0">
                    <a:pos x="72" y="4"/>
                  </a:cxn>
                  <a:cxn ang="0">
                    <a:pos x="72" y="4"/>
                  </a:cxn>
                </a:cxnLst>
                <a:rect l="0" t="0" r="r" b="b"/>
                <a:pathLst>
                  <a:path w="81" h="304">
                    <a:moveTo>
                      <a:pt x="72" y="4"/>
                    </a:moveTo>
                    <a:lnTo>
                      <a:pt x="72" y="4"/>
                    </a:lnTo>
                    <a:lnTo>
                      <a:pt x="70" y="24"/>
                    </a:lnTo>
                    <a:lnTo>
                      <a:pt x="68" y="44"/>
                    </a:lnTo>
                    <a:lnTo>
                      <a:pt x="65" y="63"/>
                    </a:lnTo>
                    <a:lnTo>
                      <a:pt x="61" y="82"/>
                    </a:lnTo>
                    <a:lnTo>
                      <a:pt x="54" y="120"/>
                    </a:lnTo>
                    <a:lnTo>
                      <a:pt x="47" y="158"/>
                    </a:lnTo>
                    <a:lnTo>
                      <a:pt x="47" y="158"/>
                    </a:lnTo>
                    <a:lnTo>
                      <a:pt x="43" y="177"/>
                    </a:lnTo>
                    <a:lnTo>
                      <a:pt x="36" y="195"/>
                    </a:lnTo>
                    <a:lnTo>
                      <a:pt x="24" y="230"/>
                    </a:lnTo>
                    <a:lnTo>
                      <a:pt x="24" y="230"/>
                    </a:lnTo>
                    <a:lnTo>
                      <a:pt x="20" y="246"/>
                    </a:lnTo>
                    <a:lnTo>
                      <a:pt x="16" y="264"/>
                    </a:lnTo>
                    <a:lnTo>
                      <a:pt x="14" y="272"/>
                    </a:lnTo>
                    <a:lnTo>
                      <a:pt x="11" y="280"/>
                    </a:lnTo>
                    <a:lnTo>
                      <a:pt x="6" y="289"/>
                    </a:lnTo>
                    <a:lnTo>
                      <a:pt x="1" y="296"/>
                    </a:lnTo>
                    <a:lnTo>
                      <a:pt x="1" y="296"/>
                    </a:lnTo>
                    <a:lnTo>
                      <a:pt x="0" y="298"/>
                    </a:lnTo>
                    <a:lnTo>
                      <a:pt x="0" y="299"/>
                    </a:lnTo>
                    <a:lnTo>
                      <a:pt x="2" y="302"/>
                    </a:lnTo>
                    <a:lnTo>
                      <a:pt x="3" y="303"/>
                    </a:lnTo>
                    <a:lnTo>
                      <a:pt x="4" y="304"/>
                    </a:lnTo>
                    <a:lnTo>
                      <a:pt x="6" y="303"/>
                    </a:lnTo>
                    <a:lnTo>
                      <a:pt x="9" y="302"/>
                    </a:lnTo>
                    <a:lnTo>
                      <a:pt x="9" y="302"/>
                    </a:lnTo>
                    <a:lnTo>
                      <a:pt x="13" y="297"/>
                    </a:lnTo>
                    <a:lnTo>
                      <a:pt x="16" y="291"/>
                    </a:lnTo>
                    <a:lnTo>
                      <a:pt x="21" y="279"/>
                    </a:lnTo>
                    <a:lnTo>
                      <a:pt x="24" y="267"/>
                    </a:lnTo>
                    <a:lnTo>
                      <a:pt x="27" y="253"/>
                    </a:lnTo>
                    <a:lnTo>
                      <a:pt x="27" y="253"/>
                    </a:lnTo>
                    <a:lnTo>
                      <a:pt x="32" y="232"/>
                    </a:lnTo>
                    <a:lnTo>
                      <a:pt x="39" y="211"/>
                    </a:lnTo>
                    <a:lnTo>
                      <a:pt x="48" y="190"/>
                    </a:lnTo>
                    <a:lnTo>
                      <a:pt x="54" y="170"/>
                    </a:lnTo>
                    <a:lnTo>
                      <a:pt x="54" y="170"/>
                    </a:lnTo>
                    <a:lnTo>
                      <a:pt x="63" y="129"/>
                    </a:lnTo>
                    <a:lnTo>
                      <a:pt x="72" y="88"/>
                    </a:lnTo>
                    <a:lnTo>
                      <a:pt x="76" y="67"/>
                    </a:lnTo>
                    <a:lnTo>
                      <a:pt x="78" y="47"/>
                    </a:lnTo>
                    <a:lnTo>
                      <a:pt x="80" y="25"/>
                    </a:lnTo>
                    <a:lnTo>
                      <a:pt x="81" y="4"/>
                    </a:lnTo>
                    <a:lnTo>
                      <a:pt x="81" y="4"/>
                    </a:lnTo>
                    <a:lnTo>
                      <a:pt x="80" y="3"/>
                    </a:lnTo>
                    <a:lnTo>
                      <a:pt x="79" y="1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75" y="0"/>
                    </a:lnTo>
                    <a:lnTo>
                      <a:pt x="73" y="1"/>
                    </a:lnTo>
                    <a:lnTo>
                      <a:pt x="72" y="3"/>
                    </a:lnTo>
                    <a:lnTo>
                      <a:pt x="72" y="4"/>
                    </a:lnTo>
                    <a:lnTo>
                      <a:pt x="7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80" name="Freeform 736"/>
              <p:cNvSpPr/>
              <p:nvPr/>
            </p:nvSpPr>
            <p:spPr bwMode="auto">
              <a:xfrm>
                <a:off x="5845176" y="4311650"/>
                <a:ext cx="38100" cy="122238"/>
              </a:xfrm>
              <a:custGeom>
                <a:avLst/>
                <a:gdLst/>
                <a:ahLst/>
                <a:cxnLst>
                  <a:cxn ang="0">
                    <a:pos x="62" y="4"/>
                  </a:cxn>
                  <a:cxn ang="0">
                    <a:pos x="62" y="4"/>
                  </a:cxn>
                  <a:cxn ang="0">
                    <a:pos x="59" y="36"/>
                  </a:cxn>
                  <a:cxn ang="0">
                    <a:pos x="55" y="69"/>
                  </a:cxn>
                  <a:cxn ang="0">
                    <a:pos x="53" y="86"/>
                  </a:cxn>
                  <a:cxn ang="0">
                    <a:pos x="50" y="101"/>
                  </a:cxn>
                  <a:cxn ang="0">
                    <a:pos x="47" y="117"/>
                  </a:cxn>
                  <a:cxn ang="0">
                    <a:pos x="42" y="132"/>
                  </a:cxn>
                  <a:cxn ang="0">
                    <a:pos x="42" y="132"/>
                  </a:cxn>
                  <a:cxn ang="0">
                    <a:pos x="36" y="145"/>
                  </a:cxn>
                  <a:cxn ang="0">
                    <a:pos x="30" y="159"/>
                  </a:cxn>
                  <a:cxn ang="0">
                    <a:pos x="17" y="185"/>
                  </a:cxn>
                  <a:cxn ang="0">
                    <a:pos x="17" y="185"/>
                  </a:cxn>
                  <a:cxn ang="0">
                    <a:pos x="16" y="189"/>
                  </a:cxn>
                  <a:cxn ang="0">
                    <a:pos x="15" y="194"/>
                  </a:cxn>
                  <a:cxn ang="0">
                    <a:pos x="13" y="206"/>
                  </a:cxn>
                  <a:cxn ang="0">
                    <a:pos x="12" y="212"/>
                  </a:cxn>
                  <a:cxn ang="0">
                    <a:pos x="10" y="217"/>
                  </a:cxn>
                  <a:cxn ang="0">
                    <a:pos x="7" y="221"/>
                  </a:cxn>
                  <a:cxn ang="0">
                    <a:pos x="4" y="223"/>
                  </a:cxn>
                  <a:cxn ang="0">
                    <a:pos x="4" y="223"/>
                  </a:cxn>
                  <a:cxn ang="0">
                    <a:pos x="2" y="224"/>
                  </a:cxn>
                  <a:cxn ang="0">
                    <a:pos x="1" y="225"/>
                  </a:cxn>
                  <a:cxn ang="0">
                    <a:pos x="0" y="227"/>
                  </a:cxn>
                  <a:cxn ang="0">
                    <a:pos x="1" y="228"/>
                  </a:cxn>
                  <a:cxn ang="0">
                    <a:pos x="1" y="230"/>
                  </a:cxn>
                  <a:cxn ang="0">
                    <a:pos x="2" y="231"/>
                  </a:cxn>
                  <a:cxn ang="0">
                    <a:pos x="4" y="232"/>
                  </a:cxn>
                  <a:cxn ang="0">
                    <a:pos x="6" y="232"/>
                  </a:cxn>
                  <a:cxn ang="0">
                    <a:pos x="6" y="232"/>
                  </a:cxn>
                  <a:cxn ang="0">
                    <a:pos x="9" y="230"/>
                  </a:cxn>
                  <a:cxn ang="0">
                    <a:pos x="12" y="229"/>
                  </a:cxn>
                  <a:cxn ang="0">
                    <a:pos x="15" y="225"/>
                  </a:cxn>
                  <a:cxn ang="0">
                    <a:pos x="18" y="219"/>
                  </a:cxn>
                  <a:cxn ang="0">
                    <a:pos x="20" y="213"/>
                  </a:cxn>
                  <a:cxn ang="0">
                    <a:pos x="20" y="213"/>
                  </a:cxn>
                  <a:cxn ang="0">
                    <a:pos x="22" y="205"/>
                  </a:cxn>
                  <a:cxn ang="0">
                    <a:pos x="24" y="198"/>
                  </a:cxn>
                  <a:cxn ang="0">
                    <a:pos x="25" y="191"/>
                  </a:cxn>
                  <a:cxn ang="0">
                    <a:pos x="29" y="184"/>
                  </a:cxn>
                  <a:cxn ang="0">
                    <a:pos x="29" y="184"/>
                  </a:cxn>
                  <a:cxn ang="0">
                    <a:pos x="44" y="150"/>
                  </a:cxn>
                  <a:cxn ang="0">
                    <a:pos x="44" y="150"/>
                  </a:cxn>
                  <a:cxn ang="0">
                    <a:pos x="51" y="133"/>
                  </a:cxn>
                  <a:cxn ang="0">
                    <a:pos x="56" y="116"/>
                  </a:cxn>
                  <a:cxn ang="0">
                    <a:pos x="61" y="97"/>
                  </a:cxn>
                  <a:cxn ang="0">
                    <a:pos x="63" y="78"/>
                  </a:cxn>
                  <a:cxn ang="0">
                    <a:pos x="67" y="41"/>
                  </a:cxn>
                  <a:cxn ang="0">
                    <a:pos x="71" y="4"/>
                  </a:cxn>
                  <a:cxn ang="0">
                    <a:pos x="71" y="4"/>
                  </a:cxn>
                  <a:cxn ang="0">
                    <a:pos x="71" y="2"/>
                  </a:cxn>
                  <a:cxn ang="0">
                    <a:pos x="70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4" y="1"/>
                  </a:cxn>
                  <a:cxn ang="0">
                    <a:pos x="63" y="2"/>
                  </a:cxn>
                  <a:cxn ang="0">
                    <a:pos x="62" y="4"/>
                  </a:cxn>
                  <a:cxn ang="0">
                    <a:pos x="62" y="4"/>
                  </a:cxn>
                </a:cxnLst>
                <a:rect l="0" t="0" r="r" b="b"/>
                <a:pathLst>
                  <a:path w="71" h="232">
                    <a:moveTo>
                      <a:pt x="62" y="4"/>
                    </a:moveTo>
                    <a:lnTo>
                      <a:pt x="62" y="4"/>
                    </a:lnTo>
                    <a:lnTo>
                      <a:pt x="59" y="36"/>
                    </a:lnTo>
                    <a:lnTo>
                      <a:pt x="55" y="69"/>
                    </a:lnTo>
                    <a:lnTo>
                      <a:pt x="53" y="86"/>
                    </a:lnTo>
                    <a:lnTo>
                      <a:pt x="50" y="101"/>
                    </a:lnTo>
                    <a:lnTo>
                      <a:pt x="47" y="117"/>
                    </a:lnTo>
                    <a:lnTo>
                      <a:pt x="42" y="132"/>
                    </a:lnTo>
                    <a:lnTo>
                      <a:pt x="42" y="132"/>
                    </a:lnTo>
                    <a:lnTo>
                      <a:pt x="36" y="145"/>
                    </a:lnTo>
                    <a:lnTo>
                      <a:pt x="30" y="159"/>
                    </a:lnTo>
                    <a:lnTo>
                      <a:pt x="17" y="185"/>
                    </a:lnTo>
                    <a:lnTo>
                      <a:pt x="17" y="185"/>
                    </a:lnTo>
                    <a:lnTo>
                      <a:pt x="16" y="189"/>
                    </a:lnTo>
                    <a:lnTo>
                      <a:pt x="15" y="194"/>
                    </a:lnTo>
                    <a:lnTo>
                      <a:pt x="13" y="206"/>
                    </a:lnTo>
                    <a:lnTo>
                      <a:pt x="12" y="212"/>
                    </a:lnTo>
                    <a:lnTo>
                      <a:pt x="10" y="217"/>
                    </a:lnTo>
                    <a:lnTo>
                      <a:pt x="7" y="221"/>
                    </a:lnTo>
                    <a:lnTo>
                      <a:pt x="4" y="223"/>
                    </a:lnTo>
                    <a:lnTo>
                      <a:pt x="4" y="223"/>
                    </a:lnTo>
                    <a:lnTo>
                      <a:pt x="2" y="224"/>
                    </a:lnTo>
                    <a:lnTo>
                      <a:pt x="1" y="225"/>
                    </a:lnTo>
                    <a:lnTo>
                      <a:pt x="0" y="227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2" y="231"/>
                    </a:lnTo>
                    <a:lnTo>
                      <a:pt x="4" y="232"/>
                    </a:lnTo>
                    <a:lnTo>
                      <a:pt x="6" y="232"/>
                    </a:lnTo>
                    <a:lnTo>
                      <a:pt x="6" y="232"/>
                    </a:lnTo>
                    <a:lnTo>
                      <a:pt x="9" y="230"/>
                    </a:lnTo>
                    <a:lnTo>
                      <a:pt x="12" y="229"/>
                    </a:lnTo>
                    <a:lnTo>
                      <a:pt x="15" y="225"/>
                    </a:lnTo>
                    <a:lnTo>
                      <a:pt x="18" y="219"/>
                    </a:lnTo>
                    <a:lnTo>
                      <a:pt x="20" y="213"/>
                    </a:lnTo>
                    <a:lnTo>
                      <a:pt x="20" y="213"/>
                    </a:lnTo>
                    <a:lnTo>
                      <a:pt x="22" y="205"/>
                    </a:lnTo>
                    <a:lnTo>
                      <a:pt x="24" y="198"/>
                    </a:lnTo>
                    <a:lnTo>
                      <a:pt x="25" y="191"/>
                    </a:lnTo>
                    <a:lnTo>
                      <a:pt x="29" y="184"/>
                    </a:lnTo>
                    <a:lnTo>
                      <a:pt x="29" y="184"/>
                    </a:lnTo>
                    <a:lnTo>
                      <a:pt x="44" y="150"/>
                    </a:lnTo>
                    <a:lnTo>
                      <a:pt x="44" y="150"/>
                    </a:lnTo>
                    <a:lnTo>
                      <a:pt x="51" y="133"/>
                    </a:lnTo>
                    <a:lnTo>
                      <a:pt x="56" y="116"/>
                    </a:lnTo>
                    <a:lnTo>
                      <a:pt x="61" y="97"/>
                    </a:lnTo>
                    <a:lnTo>
                      <a:pt x="63" y="78"/>
                    </a:lnTo>
                    <a:lnTo>
                      <a:pt x="67" y="41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70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4" y="1"/>
                    </a:lnTo>
                    <a:lnTo>
                      <a:pt x="63" y="2"/>
                    </a:lnTo>
                    <a:lnTo>
                      <a:pt x="62" y="4"/>
                    </a:lnTo>
                    <a:lnTo>
                      <a:pt x="6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81" name="Freeform 737"/>
              <p:cNvSpPr>
                <a:spLocks noEditPoints="1"/>
              </p:cNvSpPr>
              <p:nvPr/>
            </p:nvSpPr>
            <p:spPr bwMode="auto">
              <a:xfrm>
                <a:off x="5284788" y="4124325"/>
                <a:ext cx="636588" cy="654050"/>
              </a:xfrm>
              <a:custGeom>
                <a:avLst/>
                <a:gdLst/>
                <a:ahLst/>
                <a:cxnLst>
                  <a:cxn ang="0">
                    <a:pos x="758" y="1226"/>
                  </a:cxn>
                  <a:cxn ang="0">
                    <a:pos x="680" y="1170"/>
                  </a:cxn>
                  <a:cxn ang="0">
                    <a:pos x="470" y="963"/>
                  </a:cxn>
                  <a:cxn ang="0">
                    <a:pos x="211" y="691"/>
                  </a:cxn>
                  <a:cxn ang="0">
                    <a:pos x="48" y="528"/>
                  </a:cxn>
                  <a:cxn ang="0">
                    <a:pos x="0" y="453"/>
                  </a:cxn>
                  <a:cxn ang="0">
                    <a:pos x="29" y="394"/>
                  </a:cxn>
                  <a:cxn ang="0">
                    <a:pos x="72" y="374"/>
                  </a:cxn>
                  <a:cxn ang="0">
                    <a:pos x="164" y="413"/>
                  </a:cxn>
                  <a:cxn ang="0">
                    <a:pos x="255" y="461"/>
                  </a:cxn>
                  <a:cxn ang="0">
                    <a:pos x="308" y="497"/>
                  </a:cxn>
                  <a:cxn ang="0">
                    <a:pos x="631" y="168"/>
                  </a:cxn>
                  <a:cxn ang="0">
                    <a:pos x="619" y="78"/>
                  </a:cxn>
                  <a:cxn ang="0">
                    <a:pos x="679" y="7"/>
                  </a:cxn>
                  <a:cxn ang="0">
                    <a:pos x="745" y="4"/>
                  </a:cxn>
                  <a:cxn ang="0">
                    <a:pos x="863" y="85"/>
                  </a:cxn>
                  <a:cxn ang="0">
                    <a:pos x="1020" y="246"/>
                  </a:cxn>
                  <a:cxn ang="0">
                    <a:pos x="1174" y="417"/>
                  </a:cxn>
                  <a:cxn ang="0">
                    <a:pos x="1203" y="504"/>
                  </a:cxn>
                  <a:cxn ang="0">
                    <a:pos x="1174" y="569"/>
                  </a:cxn>
                  <a:cxn ang="0">
                    <a:pos x="1108" y="602"/>
                  </a:cxn>
                  <a:cxn ang="0">
                    <a:pos x="1042" y="592"/>
                  </a:cxn>
                  <a:cxn ang="0">
                    <a:pos x="836" y="812"/>
                  </a:cxn>
                  <a:cxn ang="0">
                    <a:pos x="742" y="946"/>
                  </a:cxn>
                  <a:cxn ang="0">
                    <a:pos x="805" y="1026"/>
                  </a:cxn>
                  <a:cxn ang="0">
                    <a:pos x="848" y="1140"/>
                  </a:cxn>
                  <a:cxn ang="0">
                    <a:pos x="846" y="1212"/>
                  </a:cxn>
                  <a:cxn ang="0">
                    <a:pos x="807" y="1236"/>
                  </a:cxn>
                  <a:cxn ang="0">
                    <a:pos x="55" y="431"/>
                  </a:cxn>
                  <a:cxn ang="0">
                    <a:pos x="48" y="453"/>
                  </a:cxn>
                  <a:cxn ang="0">
                    <a:pos x="200" y="613"/>
                  </a:cxn>
                  <a:cxn ang="0">
                    <a:pos x="478" y="907"/>
                  </a:cxn>
                  <a:cxn ang="0">
                    <a:pos x="666" y="1093"/>
                  </a:cxn>
                  <a:cxn ang="0">
                    <a:pos x="780" y="1186"/>
                  </a:cxn>
                  <a:cxn ang="0">
                    <a:pos x="805" y="1181"/>
                  </a:cxn>
                  <a:cxn ang="0">
                    <a:pos x="795" y="1129"/>
                  </a:cxn>
                  <a:cxn ang="0">
                    <a:pos x="725" y="996"/>
                  </a:cxn>
                  <a:cxn ang="0">
                    <a:pos x="690" y="931"/>
                  </a:cxn>
                  <a:cxn ang="0">
                    <a:pos x="687" y="904"/>
                  </a:cxn>
                  <a:cxn ang="0">
                    <a:pos x="816" y="768"/>
                  </a:cxn>
                  <a:cxn ang="0">
                    <a:pos x="1010" y="557"/>
                  </a:cxn>
                  <a:cxn ang="0">
                    <a:pos x="1025" y="536"/>
                  </a:cxn>
                  <a:cxn ang="0">
                    <a:pos x="1050" y="540"/>
                  </a:cxn>
                  <a:cxn ang="0">
                    <a:pos x="1110" y="559"/>
                  </a:cxn>
                  <a:cxn ang="0">
                    <a:pos x="1143" y="535"/>
                  </a:cxn>
                  <a:cxn ang="0">
                    <a:pos x="1158" y="486"/>
                  </a:cxn>
                  <a:cxn ang="0">
                    <a:pos x="1111" y="411"/>
                  </a:cxn>
                  <a:cxn ang="0">
                    <a:pos x="996" y="286"/>
                  </a:cxn>
                  <a:cxn ang="0">
                    <a:pos x="822" y="108"/>
                  </a:cxn>
                  <a:cxn ang="0">
                    <a:pos x="747" y="50"/>
                  </a:cxn>
                  <a:cxn ang="0">
                    <a:pos x="688" y="57"/>
                  </a:cxn>
                  <a:cxn ang="0">
                    <a:pos x="658" y="111"/>
                  </a:cxn>
                  <a:cxn ang="0">
                    <a:pos x="679" y="159"/>
                  </a:cxn>
                  <a:cxn ang="0">
                    <a:pos x="674" y="184"/>
                  </a:cxn>
                  <a:cxn ang="0">
                    <a:pos x="425" y="444"/>
                  </a:cxn>
                  <a:cxn ang="0">
                    <a:pos x="324" y="533"/>
                  </a:cxn>
                  <a:cxn ang="0">
                    <a:pos x="301" y="542"/>
                  </a:cxn>
                  <a:cxn ang="0">
                    <a:pos x="235" y="502"/>
                  </a:cxn>
                  <a:cxn ang="0">
                    <a:pos x="170" y="470"/>
                  </a:cxn>
                  <a:cxn ang="0">
                    <a:pos x="116" y="434"/>
                  </a:cxn>
                </a:cxnLst>
                <a:rect l="0" t="0" r="r" b="b"/>
                <a:pathLst>
                  <a:path w="1204" h="1236">
                    <a:moveTo>
                      <a:pt x="799" y="1236"/>
                    </a:moveTo>
                    <a:lnTo>
                      <a:pt x="799" y="1236"/>
                    </a:lnTo>
                    <a:lnTo>
                      <a:pt x="792" y="1236"/>
                    </a:lnTo>
                    <a:lnTo>
                      <a:pt x="784" y="1235"/>
                    </a:lnTo>
                    <a:lnTo>
                      <a:pt x="777" y="1233"/>
                    </a:lnTo>
                    <a:lnTo>
                      <a:pt x="769" y="1231"/>
                    </a:lnTo>
                    <a:lnTo>
                      <a:pt x="769" y="1231"/>
                    </a:lnTo>
                    <a:lnTo>
                      <a:pt x="758" y="1226"/>
                    </a:lnTo>
                    <a:lnTo>
                      <a:pt x="747" y="1220"/>
                    </a:lnTo>
                    <a:lnTo>
                      <a:pt x="735" y="1214"/>
                    </a:lnTo>
                    <a:lnTo>
                      <a:pt x="724" y="1207"/>
                    </a:lnTo>
                    <a:lnTo>
                      <a:pt x="713" y="1199"/>
                    </a:lnTo>
                    <a:lnTo>
                      <a:pt x="701" y="1191"/>
                    </a:lnTo>
                    <a:lnTo>
                      <a:pt x="691" y="1180"/>
                    </a:lnTo>
                    <a:lnTo>
                      <a:pt x="680" y="1170"/>
                    </a:lnTo>
                    <a:lnTo>
                      <a:pt x="680" y="1170"/>
                    </a:lnTo>
                    <a:lnTo>
                      <a:pt x="656" y="1147"/>
                    </a:lnTo>
                    <a:lnTo>
                      <a:pt x="631" y="1124"/>
                    </a:lnTo>
                    <a:lnTo>
                      <a:pt x="631" y="1124"/>
                    </a:lnTo>
                    <a:lnTo>
                      <a:pt x="606" y="1103"/>
                    </a:lnTo>
                    <a:lnTo>
                      <a:pt x="582" y="1080"/>
                    </a:lnTo>
                    <a:lnTo>
                      <a:pt x="582" y="1080"/>
                    </a:lnTo>
                    <a:lnTo>
                      <a:pt x="526" y="1022"/>
                    </a:lnTo>
                    <a:lnTo>
                      <a:pt x="470" y="963"/>
                    </a:lnTo>
                    <a:lnTo>
                      <a:pt x="470" y="963"/>
                    </a:lnTo>
                    <a:lnTo>
                      <a:pt x="422" y="915"/>
                    </a:lnTo>
                    <a:lnTo>
                      <a:pt x="375" y="865"/>
                    </a:lnTo>
                    <a:lnTo>
                      <a:pt x="375" y="865"/>
                    </a:lnTo>
                    <a:lnTo>
                      <a:pt x="321" y="809"/>
                    </a:lnTo>
                    <a:lnTo>
                      <a:pt x="268" y="752"/>
                    </a:lnTo>
                    <a:lnTo>
                      <a:pt x="268" y="752"/>
                    </a:lnTo>
                    <a:lnTo>
                      <a:pt x="211" y="691"/>
                    </a:lnTo>
                    <a:lnTo>
                      <a:pt x="182" y="660"/>
                    </a:lnTo>
                    <a:lnTo>
                      <a:pt x="152" y="629"/>
                    </a:lnTo>
                    <a:lnTo>
                      <a:pt x="152" y="629"/>
                    </a:lnTo>
                    <a:lnTo>
                      <a:pt x="108" y="587"/>
                    </a:lnTo>
                    <a:lnTo>
                      <a:pt x="108" y="587"/>
                    </a:lnTo>
                    <a:lnTo>
                      <a:pt x="77" y="558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33" y="511"/>
                    </a:lnTo>
                    <a:lnTo>
                      <a:pt x="26" y="503"/>
                    </a:lnTo>
                    <a:lnTo>
                      <a:pt x="18" y="493"/>
                    </a:lnTo>
                    <a:lnTo>
                      <a:pt x="12" y="483"/>
                    </a:lnTo>
                    <a:lnTo>
                      <a:pt x="7" y="474"/>
                    </a:lnTo>
                    <a:lnTo>
                      <a:pt x="3" y="463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48"/>
                    </a:lnTo>
                    <a:lnTo>
                      <a:pt x="0" y="443"/>
                    </a:lnTo>
                    <a:lnTo>
                      <a:pt x="1" y="437"/>
                    </a:lnTo>
                    <a:lnTo>
                      <a:pt x="2" y="432"/>
                    </a:lnTo>
                    <a:lnTo>
                      <a:pt x="6" y="422"/>
                    </a:lnTo>
                    <a:lnTo>
                      <a:pt x="13" y="412"/>
                    </a:lnTo>
                    <a:lnTo>
                      <a:pt x="21" y="402"/>
                    </a:lnTo>
                    <a:lnTo>
                      <a:pt x="29" y="394"/>
                    </a:lnTo>
                    <a:lnTo>
                      <a:pt x="38" y="387"/>
                    </a:lnTo>
                    <a:lnTo>
                      <a:pt x="47" y="382"/>
                    </a:lnTo>
                    <a:lnTo>
                      <a:pt x="47" y="382"/>
                    </a:lnTo>
                    <a:lnTo>
                      <a:pt x="53" y="379"/>
                    </a:lnTo>
                    <a:lnTo>
                      <a:pt x="59" y="377"/>
                    </a:lnTo>
                    <a:lnTo>
                      <a:pt x="65" y="376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83" y="376"/>
                    </a:lnTo>
                    <a:lnTo>
                      <a:pt x="95" y="378"/>
                    </a:lnTo>
                    <a:lnTo>
                      <a:pt x="106" y="382"/>
                    </a:lnTo>
                    <a:lnTo>
                      <a:pt x="120" y="387"/>
                    </a:lnTo>
                    <a:lnTo>
                      <a:pt x="120" y="387"/>
                    </a:lnTo>
                    <a:lnTo>
                      <a:pt x="131" y="392"/>
                    </a:lnTo>
                    <a:lnTo>
                      <a:pt x="142" y="399"/>
                    </a:lnTo>
                    <a:lnTo>
                      <a:pt x="164" y="413"/>
                    </a:lnTo>
                    <a:lnTo>
                      <a:pt x="164" y="413"/>
                    </a:lnTo>
                    <a:lnTo>
                      <a:pt x="191" y="429"/>
                    </a:lnTo>
                    <a:lnTo>
                      <a:pt x="205" y="436"/>
                    </a:lnTo>
                    <a:lnTo>
                      <a:pt x="219" y="443"/>
                    </a:lnTo>
                    <a:lnTo>
                      <a:pt x="219" y="443"/>
                    </a:lnTo>
                    <a:lnTo>
                      <a:pt x="228" y="447"/>
                    </a:lnTo>
                    <a:lnTo>
                      <a:pt x="237" y="451"/>
                    </a:lnTo>
                    <a:lnTo>
                      <a:pt x="255" y="461"/>
                    </a:lnTo>
                    <a:lnTo>
                      <a:pt x="255" y="461"/>
                    </a:lnTo>
                    <a:lnTo>
                      <a:pt x="275" y="472"/>
                    </a:lnTo>
                    <a:lnTo>
                      <a:pt x="275" y="472"/>
                    </a:lnTo>
                    <a:lnTo>
                      <a:pt x="283" y="478"/>
                    </a:lnTo>
                    <a:lnTo>
                      <a:pt x="292" y="485"/>
                    </a:lnTo>
                    <a:lnTo>
                      <a:pt x="292" y="485"/>
                    </a:lnTo>
                    <a:lnTo>
                      <a:pt x="305" y="494"/>
                    </a:lnTo>
                    <a:lnTo>
                      <a:pt x="308" y="497"/>
                    </a:lnTo>
                    <a:lnTo>
                      <a:pt x="312" y="494"/>
                    </a:lnTo>
                    <a:lnTo>
                      <a:pt x="312" y="494"/>
                    </a:lnTo>
                    <a:lnTo>
                      <a:pt x="393" y="412"/>
                    </a:lnTo>
                    <a:lnTo>
                      <a:pt x="474" y="328"/>
                    </a:lnTo>
                    <a:lnTo>
                      <a:pt x="474" y="328"/>
                    </a:lnTo>
                    <a:lnTo>
                      <a:pt x="550" y="249"/>
                    </a:lnTo>
                    <a:lnTo>
                      <a:pt x="628" y="171"/>
                    </a:lnTo>
                    <a:lnTo>
                      <a:pt x="631" y="168"/>
                    </a:lnTo>
                    <a:lnTo>
                      <a:pt x="629" y="164"/>
                    </a:lnTo>
                    <a:lnTo>
                      <a:pt x="629" y="164"/>
                    </a:lnTo>
                    <a:lnTo>
                      <a:pt x="623" y="151"/>
                    </a:lnTo>
                    <a:lnTo>
                      <a:pt x="618" y="137"/>
                    </a:lnTo>
                    <a:lnTo>
                      <a:pt x="615" y="122"/>
                    </a:lnTo>
                    <a:lnTo>
                      <a:pt x="614" y="108"/>
                    </a:lnTo>
                    <a:lnTo>
                      <a:pt x="615" y="92"/>
                    </a:lnTo>
                    <a:lnTo>
                      <a:pt x="619" y="78"/>
                    </a:lnTo>
                    <a:lnTo>
                      <a:pt x="624" y="64"/>
                    </a:lnTo>
                    <a:lnTo>
                      <a:pt x="630" y="50"/>
                    </a:lnTo>
                    <a:lnTo>
                      <a:pt x="630" y="50"/>
                    </a:lnTo>
                    <a:lnTo>
                      <a:pt x="638" y="39"/>
                    </a:lnTo>
                    <a:lnTo>
                      <a:pt x="646" y="28"/>
                    </a:lnTo>
                    <a:lnTo>
                      <a:pt x="656" y="20"/>
                    </a:lnTo>
                    <a:lnTo>
                      <a:pt x="667" y="13"/>
                    </a:lnTo>
                    <a:lnTo>
                      <a:pt x="679" y="7"/>
                    </a:lnTo>
                    <a:lnTo>
                      <a:pt x="690" y="3"/>
                    </a:lnTo>
                    <a:lnTo>
                      <a:pt x="703" y="1"/>
                    </a:lnTo>
                    <a:lnTo>
                      <a:pt x="716" y="0"/>
                    </a:lnTo>
                    <a:lnTo>
                      <a:pt x="716" y="0"/>
                    </a:lnTo>
                    <a:lnTo>
                      <a:pt x="725" y="1"/>
                    </a:lnTo>
                    <a:lnTo>
                      <a:pt x="734" y="2"/>
                    </a:lnTo>
                    <a:lnTo>
                      <a:pt x="734" y="2"/>
                    </a:lnTo>
                    <a:lnTo>
                      <a:pt x="745" y="4"/>
                    </a:lnTo>
                    <a:lnTo>
                      <a:pt x="754" y="6"/>
                    </a:lnTo>
                    <a:lnTo>
                      <a:pt x="763" y="9"/>
                    </a:lnTo>
                    <a:lnTo>
                      <a:pt x="773" y="13"/>
                    </a:lnTo>
                    <a:lnTo>
                      <a:pt x="789" y="21"/>
                    </a:lnTo>
                    <a:lnTo>
                      <a:pt x="806" y="33"/>
                    </a:lnTo>
                    <a:lnTo>
                      <a:pt x="820" y="44"/>
                    </a:lnTo>
                    <a:lnTo>
                      <a:pt x="834" y="57"/>
                    </a:lnTo>
                    <a:lnTo>
                      <a:pt x="863" y="85"/>
                    </a:lnTo>
                    <a:lnTo>
                      <a:pt x="865" y="87"/>
                    </a:lnTo>
                    <a:lnTo>
                      <a:pt x="865" y="87"/>
                    </a:lnTo>
                    <a:lnTo>
                      <a:pt x="903" y="125"/>
                    </a:lnTo>
                    <a:lnTo>
                      <a:pt x="939" y="163"/>
                    </a:lnTo>
                    <a:lnTo>
                      <a:pt x="939" y="163"/>
                    </a:lnTo>
                    <a:lnTo>
                      <a:pt x="976" y="201"/>
                    </a:lnTo>
                    <a:lnTo>
                      <a:pt x="1013" y="239"/>
                    </a:lnTo>
                    <a:lnTo>
                      <a:pt x="1020" y="246"/>
                    </a:lnTo>
                    <a:lnTo>
                      <a:pt x="1020" y="246"/>
                    </a:lnTo>
                    <a:lnTo>
                      <a:pt x="1053" y="279"/>
                    </a:lnTo>
                    <a:lnTo>
                      <a:pt x="1085" y="313"/>
                    </a:lnTo>
                    <a:lnTo>
                      <a:pt x="1117" y="348"/>
                    </a:lnTo>
                    <a:lnTo>
                      <a:pt x="1147" y="383"/>
                    </a:lnTo>
                    <a:lnTo>
                      <a:pt x="1155" y="391"/>
                    </a:lnTo>
                    <a:lnTo>
                      <a:pt x="1155" y="391"/>
                    </a:lnTo>
                    <a:lnTo>
                      <a:pt x="1174" y="417"/>
                    </a:lnTo>
                    <a:lnTo>
                      <a:pt x="1184" y="429"/>
                    </a:lnTo>
                    <a:lnTo>
                      <a:pt x="1192" y="443"/>
                    </a:lnTo>
                    <a:lnTo>
                      <a:pt x="1198" y="457"/>
                    </a:lnTo>
                    <a:lnTo>
                      <a:pt x="1202" y="472"/>
                    </a:lnTo>
                    <a:lnTo>
                      <a:pt x="1203" y="479"/>
                    </a:lnTo>
                    <a:lnTo>
                      <a:pt x="1204" y="487"/>
                    </a:lnTo>
                    <a:lnTo>
                      <a:pt x="1203" y="495"/>
                    </a:lnTo>
                    <a:lnTo>
                      <a:pt x="1203" y="504"/>
                    </a:lnTo>
                    <a:lnTo>
                      <a:pt x="1203" y="504"/>
                    </a:lnTo>
                    <a:lnTo>
                      <a:pt x="1201" y="514"/>
                    </a:lnTo>
                    <a:lnTo>
                      <a:pt x="1198" y="524"/>
                    </a:lnTo>
                    <a:lnTo>
                      <a:pt x="1195" y="535"/>
                    </a:lnTo>
                    <a:lnTo>
                      <a:pt x="1191" y="544"/>
                    </a:lnTo>
                    <a:lnTo>
                      <a:pt x="1186" y="552"/>
                    </a:lnTo>
                    <a:lnTo>
                      <a:pt x="1181" y="560"/>
                    </a:lnTo>
                    <a:lnTo>
                      <a:pt x="1174" y="569"/>
                    </a:lnTo>
                    <a:lnTo>
                      <a:pt x="1167" y="575"/>
                    </a:lnTo>
                    <a:lnTo>
                      <a:pt x="1160" y="581"/>
                    </a:lnTo>
                    <a:lnTo>
                      <a:pt x="1153" y="586"/>
                    </a:lnTo>
                    <a:lnTo>
                      <a:pt x="1144" y="591"/>
                    </a:lnTo>
                    <a:lnTo>
                      <a:pt x="1136" y="596"/>
                    </a:lnTo>
                    <a:lnTo>
                      <a:pt x="1127" y="599"/>
                    </a:lnTo>
                    <a:lnTo>
                      <a:pt x="1117" y="601"/>
                    </a:lnTo>
                    <a:lnTo>
                      <a:pt x="1108" y="602"/>
                    </a:lnTo>
                    <a:lnTo>
                      <a:pt x="1098" y="603"/>
                    </a:lnTo>
                    <a:lnTo>
                      <a:pt x="1098" y="603"/>
                    </a:lnTo>
                    <a:lnTo>
                      <a:pt x="1085" y="602"/>
                    </a:lnTo>
                    <a:lnTo>
                      <a:pt x="1073" y="600"/>
                    </a:lnTo>
                    <a:lnTo>
                      <a:pt x="1061" y="596"/>
                    </a:lnTo>
                    <a:lnTo>
                      <a:pt x="1048" y="591"/>
                    </a:lnTo>
                    <a:lnTo>
                      <a:pt x="1045" y="589"/>
                    </a:lnTo>
                    <a:lnTo>
                      <a:pt x="1042" y="592"/>
                    </a:lnTo>
                    <a:lnTo>
                      <a:pt x="1042" y="592"/>
                    </a:lnTo>
                    <a:lnTo>
                      <a:pt x="993" y="644"/>
                    </a:lnTo>
                    <a:lnTo>
                      <a:pt x="944" y="697"/>
                    </a:lnTo>
                    <a:lnTo>
                      <a:pt x="944" y="697"/>
                    </a:lnTo>
                    <a:lnTo>
                      <a:pt x="890" y="755"/>
                    </a:lnTo>
                    <a:lnTo>
                      <a:pt x="863" y="784"/>
                    </a:lnTo>
                    <a:lnTo>
                      <a:pt x="836" y="812"/>
                    </a:lnTo>
                    <a:lnTo>
                      <a:pt x="836" y="812"/>
                    </a:lnTo>
                    <a:lnTo>
                      <a:pt x="806" y="842"/>
                    </a:lnTo>
                    <a:lnTo>
                      <a:pt x="778" y="873"/>
                    </a:lnTo>
                    <a:lnTo>
                      <a:pt x="778" y="873"/>
                    </a:lnTo>
                    <a:lnTo>
                      <a:pt x="731" y="923"/>
                    </a:lnTo>
                    <a:lnTo>
                      <a:pt x="728" y="926"/>
                    </a:lnTo>
                    <a:lnTo>
                      <a:pt x="730" y="930"/>
                    </a:lnTo>
                    <a:lnTo>
                      <a:pt x="730" y="930"/>
                    </a:lnTo>
                    <a:lnTo>
                      <a:pt x="742" y="946"/>
                    </a:lnTo>
                    <a:lnTo>
                      <a:pt x="742" y="946"/>
                    </a:lnTo>
                    <a:lnTo>
                      <a:pt x="754" y="962"/>
                    </a:lnTo>
                    <a:lnTo>
                      <a:pt x="767" y="979"/>
                    </a:lnTo>
                    <a:lnTo>
                      <a:pt x="771" y="983"/>
                    </a:lnTo>
                    <a:lnTo>
                      <a:pt x="771" y="983"/>
                    </a:lnTo>
                    <a:lnTo>
                      <a:pt x="790" y="1004"/>
                    </a:lnTo>
                    <a:lnTo>
                      <a:pt x="798" y="1015"/>
                    </a:lnTo>
                    <a:lnTo>
                      <a:pt x="805" y="1026"/>
                    </a:lnTo>
                    <a:lnTo>
                      <a:pt x="805" y="1026"/>
                    </a:lnTo>
                    <a:lnTo>
                      <a:pt x="811" y="1041"/>
                    </a:lnTo>
                    <a:lnTo>
                      <a:pt x="817" y="1056"/>
                    </a:lnTo>
                    <a:lnTo>
                      <a:pt x="828" y="1087"/>
                    </a:lnTo>
                    <a:lnTo>
                      <a:pt x="828" y="1087"/>
                    </a:lnTo>
                    <a:lnTo>
                      <a:pt x="838" y="1114"/>
                    </a:lnTo>
                    <a:lnTo>
                      <a:pt x="848" y="1140"/>
                    </a:lnTo>
                    <a:lnTo>
                      <a:pt x="848" y="1140"/>
                    </a:lnTo>
                    <a:lnTo>
                      <a:pt x="851" y="1150"/>
                    </a:lnTo>
                    <a:lnTo>
                      <a:pt x="854" y="1160"/>
                    </a:lnTo>
                    <a:lnTo>
                      <a:pt x="855" y="1169"/>
                    </a:lnTo>
                    <a:lnTo>
                      <a:pt x="856" y="1178"/>
                    </a:lnTo>
                    <a:lnTo>
                      <a:pt x="855" y="1187"/>
                    </a:lnTo>
                    <a:lnTo>
                      <a:pt x="853" y="1197"/>
                    </a:lnTo>
                    <a:lnTo>
                      <a:pt x="850" y="1204"/>
                    </a:lnTo>
                    <a:lnTo>
                      <a:pt x="846" y="1212"/>
                    </a:lnTo>
                    <a:lnTo>
                      <a:pt x="846" y="1212"/>
                    </a:lnTo>
                    <a:lnTo>
                      <a:pt x="842" y="1217"/>
                    </a:lnTo>
                    <a:lnTo>
                      <a:pt x="837" y="1223"/>
                    </a:lnTo>
                    <a:lnTo>
                      <a:pt x="831" y="1227"/>
                    </a:lnTo>
                    <a:lnTo>
                      <a:pt x="826" y="1230"/>
                    </a:lnTo>
                    <a:lnTo>
                      <a:pt x="820" y="1233"/>
                    </a:lnTo>
                    <a:lnTo>
                      <a:pt x="813" y="1235"/>
                    </a:lnTo>
                    <a:lnTo>
                      <a:pt x="807" y="1236"/>
                    </a:lnTo>
                    <a:lnTo>
                      <a:pt x="799" y="1236"/>
                    </a:lnTo>
                    <a:lnTo>
                      <a:pt x="799" y="1236"/>
                    </a:lnTo>
                    <a:close/>
                    <a:moveTo>
                      <a:pt x="86" y="424"/>
                    </a:moveTo>
                    <a:lnTo>
                      <a:pt x="86" y="424"/>
                    </a:lnTo>
                    <a:lnTo>
                      <a:pt x="76" y="424"/>
                    </a:lnTo>
                    <a:lnTo>
                      <a:pt x="65" y="427"/>
                    </a:lnTo>
                    <a:lnTo>
                      <a:pt x="60" y="429"/>
                    </a:lnTo>
                    <a:lnTo>
                      <a:pt x="55" y="431"/>
                    </a:lnTo>
                    <a:lnTo>
                      <a:pt x="50" y="434"/>
                    </a:lnTo>
                    <a:lnTo>
                      <a:pt x="47" y="439"/>
                    </a:lnTo>
                    <a:lnTo>
                      <a:pt x="47" y="439"/>
                    </a:lnTo>
                    <a:lnTo>
                      <a:pt x="46" y="442"/>
                    </a:lnTo>
                    <a:lnTo>
                      <a:pt x="45" y="446"/>
                    </a:lnTo>
                    <a:lnTo>
                      <a:pt x="46" y="449"/>
                    </a:lnTo>
                    <a:lnTo>
                      <a:pt x="48" y="453"/>
                    </a:lnTo>
                    <a:lnTo>
                      <a:pt x="48" y="453"/>
                    </a:lnTo>
                    <a:lnTo>
                      <a:pt x="60" y="471"/>
                    </a:lnTo>
                    <a:lnTo>
                      <a:pt x="73" y="487"/>
                    </a:lnTo>
                    <a:lnTo>
                      <a:pt x="88" y="503"/>
                    </a:lnTo>
                    <a:lnTo>
                      <a:pt x="104" y="519"/>
                    </a:lnTo>
                    <a:lnTo>
                      <a:pt x="104" y="519"/>
                    </a:lnTo>
                    <a:lnTo>
                      <a:pt x="129" y="542"/>
                    </a:lnTo>
                    <a:lnTo>
                      <a:pt x="153" y="566"/>
                    </a:lnTo>
                    <a:lnTo>
                      <a:pt x="200" y="613"/>
                    </a:lnTo>
                    <a:lnTo>
                      <a:pt x="247" y="662"/>
                    </a:lnTo>
                    <a:lnTo>
                      <a:pt x="291" y="710"/>
                    </a:lnTo>
                    <a:lnTo>
                      <a:pt x="291" y="710"/>
                    </a:lnTo>
                    <a:lnTo>
                      <a:pt x="349" y="772"/>
                    </a:lnTo>
                    <a:lnTo>
                      <a:pt x="407" y="833"/>
                    </a:lnTo>
                    <a:lnTo>
                      <a:pt x="407" y="833"/>
                    </a:lnTo>
                    <a:lnTo>
                      <a:pt x="443" y="870"/>
                    </a:lnTo>
                    <a:lnTo>
                      <a:pt x="478" y="907"/>
                    </a:lnTo>
                    <a:lnTo>
                      <a:pt x="478" y="907"/>
                    </a:lnTo>
                    <a:lnTo>
                      <a:pt x="518" y="950"/>
                    </a:lnTo>
                    <a:lnTo>
                      <a:pt x="560" y="992"/>
                    </a:lnTo>
                    <a:lnTo>
                      <a:pt x="560" y="992"/>
                    </a:lnTo>
                    <a:lnTo>
                      <a:pt x="595" y="1027"/>
                    </a:lnTo>
                    <a:lnTo>
                      <a:pt x="631" y="1060"/>
                    </a:lnTo>
                    <a:lnTo>
                      <a:pt x="631" y="1060"/>
                    </a:lnTo>
                    <a:lnTo>
                      <a:pt x="666" y="1093"/>
                    </a:lnTo>
                    <a:lnTo>
                      <a:pt x="701" y="1128"/>
                    </a:lnTo>
                    <a:lnTo>
                      <a:pt x="701" y="1128"/>
                    </a:lnTo>
                    <a:lnTo>
                      <a:pt x="717" y="1143"/>
                    </a:lnTo>
                    <a:lnTo>
                      <a:pt x="736" y="1161"/>
                    </a:lnTo>
                    <a:lnTo>
                      <a:pt x="748" y="1169"/>
                    </a:lnTo>
                    <a:lnTo>
                      <a:pt x="758" y="1176"/>
                    </a:lnTo>
                    <a:lnTo>
                      <a:pt x="769" y="1182"/>
                    </a:lnTo>
                    <a:lnTo>
                      <a:pt x="780" y="1186"/>
                    </a:lnTo>
                    <a:lnTo>
                      <a:pt x="780" y="1186"/>
                    </a:lnTo>
                    <a:lnTo>
                      <a:pt x="786" y="1187"/>
                    </a:lnTo>
                    <a:lnTo>
                      <a:pt x="791" y="1188"/>
                    </a:lnTo>
                    <a:lnTo>
                      <a:pt x="791" y="1188"/>
                    </a:lnTo>
                    <a:lnTo>
                      <a:pt x="796" y="1187"/>
                    </a:lnTo>
                    <a:lnTo>
                      <a:pt x="800" y="1186"/>
                    </a:lnTo>
                    <a:lnTo>
                      <a:pt x="802" y="1183"/>
                    </a:lnTo>
                    <a:lnTo>
                      <a:pt x="805" y="1181"/>
                    </a:lnTo>
                    <a:lnTo>
                      <a:pt x="805" y="1181"/>
                    </a:lnTo>
                    <a:lnTo>
                      <a:pt x="807" y="1177"/>
                    </a:lnTo>
                    <a:lnTo>
                      <a:pt x="808" y="1172"/>
                    </a:lnTo>
                    <a:lnTo>
                      <a:pt x="808" y="1166"/>
                    </a:lnTo>
                    <a:lnTo>
                      <a:pt x="807" y="1160"/>
                    </a:lnTo>
                    <a:lnTo>
                      <a:pt x="801" y="1145"/>
                    </a:lnTo>
                    <a:lnTo>
                      <a:pt x="795" y="1129"/>
                    </a:lnTo>
                    <a:lnTo>
                      <a:pt x="795" y="1129"/>
                    </a:lnTo>
                    <a:lnTo>
                      <a:pt x="791" y="1118"/>
                    </a:lnTo>
                    <a:lnTo>
                      <a:pt x="791" y="1118"/>
                    </a:lnTo>
                    <a:lnTo>
                      <a:pt x="783" y="1097"/>
                    </a:lnTo>
                    <a:lnTo>
                      <a:pt x="774" y="1076"/>
                    </a:lnTo>
                    <a:lnTo>
                      <a:pt x="763" y="1055"/>
                    </a:lnTo>
                    <a:lnTo>
                      <a:pt x="752" y="1036"/>
                    </a:lnTo>
                    <a:lnTo>
                      <a:pt x="738" y="1016"/>
                    </a:lnTo>
                    <a:lnTo>
                      <a:pt x="725" y="996"/>
                    </a:lnTo>
                    <a:lnTo>
                      <a:pt x="709" y="977"/>
                    </a:lnTo>
                    <a:lnTo>
                      <a:pt x="694" y="956"/>
                    </a:lnTo>
                    <a:lnTo>
                      <a:pt x="694" y="956"/>
                    </a:lnTo>
                    <a:lnTo>
                      <a:pt x="691" y="951"/>
                    </a:lnTo>
                    <a:lnTo>
                      <a:pt x="689" y="946"/>
                    </a:lnTo>
                    <a:lnTo>
                      <a:pt x="688" y="940"/>
                    </a:lnTo>
                    <a:lnTo>
                      <a:pt x="689" y="934"/>
                    </a:lnTo>
                    <a:lnTo>
                      <a:pt x="690" y="931"/>
                    </a:lnTo>
                    <a:lnTo>
                      <a:pt x="688" y="929"/>
                    </a:lnTo>
                    <a:lnTo>
                      <a:pt x="688" y="929"/>
                    </a:lnTo>
                    <a:lnTo>
                      <a:pt x="685" y="923"/>
                    </a:lnTo>
                    <a:lnTo>
                      <a:pt x="684" y="919"/>
                    </a:lnTo>
                    <a:lnTo>
                      <a:pt x="684" y="916"/>
                    </a:lnTo>
                    <a:lnTo>
                      <a:pt x="684" y="912"/>
                    </a:lnTo>
                    <a:lnTo>
                      <a:pt x="685" y="907"/>
                    </a:lnTo>
                    <a:lnTo>
                      <a:pt x="687" y="904"/>
                    </a:lnTo>
                    <a:lnTo>
                      <a:pt x="690" y="900"/>
                    </a:lnTo>
                    <a:lnTo>
                      <a:pt x="690" y="900"/>
                    </a:lnTo>
                    <a:lnTo>
                      <a:pt x="721" y="867"/>
                    </a:lnTo>
                    <a:lnTo>
                      <a:pt x="752" y="835"/>
                    </a:lnTo>
                    <a:lnTo>
                      <a:pt x="752" y="835"/>
                    </a:lnTo>
                    <a:lnTo>
                      <a:pt x="783" y="801"/>
                    </a:lnTo>
                    <a:lnTo>
                      <a:pt x="816" y="768"/>
                    </a:lnTo>
                    <a:lnTo>
                      <a:pt x="816" y="768"/>
                    </a:lnTo>
                    <a:lnTo>
                      <a:pt x="842" y="741"/>
                    </a:lnTo>
                    <a:lnTo>
                      <a:pt x="868" y="713"/>
                    </a:lnTo>
                    <a:lnTo>
                      <a:pt x="918" y="659"/>
                    </a:lnTo>
                    <a:lnTo>
                      <a:pt x="918" y="659"/>
                    </a:lnTo>
                    <a:lnTo>
                      <a:pt x="963" y="610"/>
                    </a:lnTo>
                    <a:lnTo>
                      <a:pt x="1008" y="562"/>
                    </a:lnTo>
                    <a:lnTo>
                      <a:pt x="1010" y="560"/>
                    </a:lnTo>
                    <a:lnTo>
                      <a:pt x="1010" y="557"/>
                    </a:lnTo>
                    <a:lnTo>
                      <a:pt x="1010" y="557"/>
                    </a:lnTo>
                    <a:lnTo>
                      <a:pt x="1010" y="554"/>
                    </a:lnTo>
                    <a:lnTo>
                      <a:pt x="1011" y="550"/>
                    </a:lnTo>
                    <a:lnTo>
                      <a:pt x="1013" y="546"/>
                    </a:lnTo>
                    <a:lnTo>
                      <a:pt x="1016" y="543"/>
                    </a:lnTo>
                    <a:lnTo>
                      <a:pt x="1016" y="543"/>
                    </a:lnTo>
                    <a:lnTo>
                      <a:pt x="1020" y="539"/>
                    </a:lnTo>
                    <a:lnTo>
                      <a:pt x="1025" y="536"/>
                    </a:lnTo>
                    <a:lnTo>
                      <a:pt x="1030" y="535"/>
                    </a:lnTo>
                    <a:lnTo>
                      <a:pt x="1035" y="534"/>
                    </a:lnTo>
                    <a:lnTo>
                      <a:pt x="1035" y="534"/>
                    </a:lnTo>
                    <a:lnTo>
                      <a:pt x="1039" y="535"/>
                    </a:lnTo>
                    <a:lnTo>
                      <a:pt x="1043" y="536"/>
                    </a:lnTo>
                    <a:lnTo>
                      <a:pt x="1046" y="537"/>
                    </a:lnTo>
                    <a:lnTo>
                      <a:pt x="1050" y="540"/>
                    </a:lnTo>
                    <a:lnTo>
                      <a:pt x="1050" y="540"/>
                    </a:lnTo>
                    <a:lnTo>
                      <a:pt x="1061" y="547"/>
                    </a:lnTo>
                    <a:lnTo>
                      <a:pt x="1074" y="554"/>
                    </a:lnTo>
                    <a:lnTo>
                      <a:pt x="1081" y="556"/>
                    </a:lnTo>
                    <a:lnTo>
                      <a:pt x="1089" y="558"/>
                    </a:lnTo>
                    <a:lnTo>
                      <a:pt x="1096" y="559"/>
                    </a:lnTo>
                    <a:lnTo>
                      <a:pt x="1103" y="560"/>
                    </a:lnTo>
                    <a:lnTo>
                      <a:pt x="1103" y="560"/>
                    </a:lnTo>
                    <a:lnTo>
                      <a:pt x="1110" y="559"/>
                    </a:lnTo>
                    <a:lnTo>
                      <a:pt x="1117" y="558"/>
                    </a:lnTo>
                    <a:lnTo>
                      <a:pt x="1117" y="558"/>
                    </a:lnTo>
                    <a:lnTo>
                      <a:pt x="1123" y="555"/>
                    </a:lnTo>
                    <a:lnTo>
                      <a:pt x="1128" y="551"/>
                    </a:lnTo>
                    <a:lnTo>
                      <a:pt x="1136" y="542"/>
                    </a:lnTo>
                    <a:lnTo>
                      <a:pt x="1136" y="542"/>
                    </a:lnTo>
                    <a:lnTo>
                      <a:pt x="1143" y="535"/>
                    </a:lnTo>
                    <a:lnTo>
                      <a:pt x="1143" y="535"/>
                    </a:lnTo>
                    <a:lnTo>
                      <a:pt x="1150" y="529"/>
                    </a:lnTo>
                    <a:lnTo>
                      <a:pt x="1154" y="523"/>
                    </a:lnTo>
                    <a:lnTo>
                      <a:pt x="1157" y="517"/>
                    </a:lnTo>
                    <a:lnTo>
                      <a:pt x="1159" y="511"/>
                    </a:lnTo>
                    <a:lnTo>
                      <a:pt x="1160" y="505"/>
                    </a:lnTo>
                    <a:lnTo>
                      <a:pt x="1160" y="498"/>
                    </a:lnTo>
                    <a:lnTo>
                      <a:pt x="1160" y="492"/>
                    </a:lnTo>
                    <a:lnTo>
                      <a:pt x="1158" y="486"/>
                    </a:lnTo>
                    <a:lnTo>
                      <a:pt x="1154" y="474"/>
                    </a:lnTo>
                    <a:lnTo>
                      <a:pt x="1147" y="462"/>
                    </a:lnTo>
                    <a:lnTo>
                      <a:pt x="1141" y="451"/>
                    </a:lnTo>
                    <a:lnTo>
                      <a:pt x="1134" y="441"/>
                    </a:lnTo>
                    <a:lnTo>
                      <a:pt x="1130" y="434"/>
                    </a:lnTo>
                    <a:lnTo>
                      <a:pt x="1130" y="434"/>
                    </a:lnTo>
                    <a:lnTo>
                      <a:pt x="1122" y="422"/>
                    </a:lnTo>
                    <a:lnTo>
                      <a:pt x="1111" y="411"/>
                    </a:lnTo>
                    <a:lnTo>
                      <a:pt x="1091" y="389"/>
                    </a:lnTo>
                    <a:lnTo>
                      <a:pt x="1091" y="389"/>
                    </a:lnTo>
                    <a:lnTo>
                      <a:pt x="1076" y="373"/>
                    </a:lnTo>
                    <a:lnTo>
                      <a:pt x="1063" y="357"/>
                    </a:lnTo>
                    <a:lnTo>
                      <a:pt x="1063" y="357"/>
                    </a:lnTo>
                    <a:lnTo>
                      <a:pt x="1046" y="338"/>
                    </a:lnTo>
                    <a:lnTo>
                      <a:pt x="1030" y="321"/>
                    </a:lnTo>
                    <a:lnTo>
                      <a:pt x="996" y="286"/>
                    </a:lnTo>
                    <a:lnTo>
                      <a:pt x="996" y="286"/>
                    </a:lnTo>
                    <a:lnTo>
                      <a:pt x="981" y="271"/>
                    </a:lnTo>
                    <a:lnTo>
                      <a:pt x="981" y="271"/>
                    </a:lnTo>
                    <a:lnTo>
                      <a:pt x="941" y="230"/>
                    </a:lnTo>
                    <a:lnTo>
                      <a:pt x="902" y="190"/>
                    </a:lnTo>
                    <a:lnTo>
                      <a:pt x="902" y="190"/>
                    </a:lnTo>
                    <a:lnTo>
                      <a:pt x="862" y="148"/>
                    </a:lnTo>
                    <a:lnTo>
                      <a:pt x="822" y="108"/>
                    </a:lnTo>
                    <a:lnTo>
                      <a:pt x="816" y="102"/>
                    </a:lnTo>
                    <a:lnTo>
                      <a:pt x="816" y="102"/>
                    </a:lnTo>
                    <a:lnTo>
                      <a:pt x="799" y="85"/>
                    </a:lnTo>
                    <a:lnTo>
                      <a:pt x="789" y="76"/>
                    </a:lnTo>
                    <a:lnTo>
                      <a:pt x="780" y="69"/>
                    </a:lnTo>
                    <a:lnTo>
                      <a:pt x="769" y="62"/>
                    </a:lnTo>
                    <a:lnTo>
                      <a:pt x="758" y="55"/>
                    </a:lnTo>
                    <a:lnTo>
                      <a:pt x="747" y="50"/>
                    </a:lnTo>
                    <a:lnTo>
                      <a:pt x="734" y="47"/>
                    </a:lnTo>
                    <a:lnTo>
                      <a:pt x="734" y="47"/>
                    </a:lnTo>
                    <a:lnTo>
                      <a:pt x="724" y="46"/>
                    </a:lnTo>
                    <a:lnTo>
                      <a:pt x="724" y="46"/>
                    </a:lnTo>
                    <a:lnTo>
                      <a:pt x="714" y="47"/>
                    </a:lnTo>
                    <a:lnTo>
                      <a:pt x="704" y="49"/>
                    </a:lnTo>
                    <a:lnTo>
                      <a:pt x="696" y="52"/>
                    </a:lnTo>
                    <a:lnTo>
                      <a:pt x="688" y="57"/>
                    </a:lnTo>
                    <a:lnTo>
                      <a:pt x="680" y="63"/>
                    </a:lnTo>
                    <a:lnTo>
                      <a:pt x="673" y="70"/>
                    </a:lnTo>
                    <a:lnTo>
                      <a:pt x="667" y="77"/>
                    </a:lnTo>
                    <a:lnTo>
                      <a:pt x="663" y="85"/>
                    </a:lnTo>
                    <a:lnTo>
                      <a:pt x="663" y="85"/>
                    </a:lnTo>
                    <a:lnTo>
                      <a:pt x="660" y="94"/>
                    </a:lnTo>
                    <a:lnTo>
                      <a:pt x="658" y="102"/>
                    </a:lnTo>
                    <a:lnTo>
                      <a:pt x="658" y="111"/>
                    </a:lnTo>
                    <a:lnTo>
                      <a:pt x="659" y="119"/>
                    </a:lnTo>
                    <a:lnTo>
                      <a:pt x="661" y="128"/>
                    </a:lnTo>
                    <a:lnTo>
                      <a:pt x="664" y="135"/>
                    </a:lnTo>
                    <a:lnTo>
                      <a:pt x="668" y="143"/>
                    </a:lnTo>
                    <a:lnTo>
                      <a:pt x="673" y="150"/>
                    </a:lnTo>
                    <a:lnTo>
                      <a:pt x="673" y="150"/>
                    </a:lnTo>
                    <a:lnTo>
                      <a:pt x="677" y="154"/>
                    </a:lnTo>
                    <a:lnTo>
                      <a:pt x="679" y="159"/>
                    </a:lnTo>
                    <a:lnTo>
                      <a:pt x="680" y="164"/>
                    </a:lnTo>
                    <a:lnTo>
                      <a:pt x="680" y="167"/>
                    </a:lnTo>
                    <a:lnTo>
                      <a:pt x="679" y="174"/>
                    </a:lnTo>
                    <a:lnTo>
                      <a:pt x="675" y="178"/>
                    </a:lnTo>
                    <a:lnTo>
                      <a:pt x="675" y="179"/>
                    </a:lnTo>
                    <a:lnTo>
                      <a:pt x="675" y="181"/>
                    </a:lnTo>
                    <a:lnTo>
                      <a:pt x="675" y="181"/>
                    </a:lnTo>
                    <a:lnTo>
                      <a:pt x="674" y="184"/>
                    </a:lnTo>
                    <a:lnTo>
                      <a:pt x="673" y="189"/>
                    </a:lnTo>
                    <a:lnTo>
                      <a:pt x="671" y="192"/>
                    </a:lnTo>
                    <a:lnTo>
                      <a:pt x="668" y="195"/>
                    </a:lnTo>
                    <a:lnTo>
                      <a:pt x="668" y="195"/>
                    </a:lnTo>
                    <a:lnTo>
                      <a:pt x="587" y="277"/>
                    </a:lnTo>
                    <a:lnTo>
                      <a:pt x="506" y="361"/>
                    </a:lnTo>
                    <a:lnTo>
                      <a:pt x="506" y="361"/>
                    </a:lnTo>
                    <a:lnTo>
                      <a:pt x="425" y="444"/>
                    </a:lnTo>
                    <a:lnTo>
                      <a:pt x="343" y="526"/>
                    </a:lnTo>
                    <a:lnTo>
                      <a:pt x="343" y="526"/>
                    </a:lnTo>
                    <a:lnTo>
                      <a:pt x="340" y="529"/>
                    </a:lnTo>
                    <a:lnTo>
                      <a:pt x="337" y="531"/>
                    </a:lnTo>
                    <a:lnTo>
                      <a:pt x="332" y="533"/>
                    </a:lnTo>
                    <a:lnTo>
                      <a:pt x="328" y="534"/>
                    </a:lnTo>
                    <a:lnTo>
                      <a:pt x="328" y="534"/>
                    </a:lnTo>
                    <a:lnTo>
                      <a:pt x="324" y="533"/>
                    </a:lnTo>
                    <a:lnTo>
                      <a:pt x="321" y="533"/>
                    </a:lnTo>
                    <a:lnTo>
                      <a:pt x="319" y="535"/>
                    </a:lnTo>
                    <a:lnTo>
                      <a:pt x="319" y="535"/>
                    </a:lnTo>
                    <a:lnTo>
                      <a:pt x="315" y="538"/>
                    </a:lnTo>
                    <a:lnTo>
                      <a:pt x="311" y="540"/>
                    </a:lnTo>
                    <a:lnTo>
                      <a:pt x="306" y="542"/>
                    </a:lnTo>
                    <a:lnTo>
                      <a:pt x="301" y="542"/>
                    </a:lnTo>
                    <a:lnTo>
                      <a:pt x="301" y="542"/>
                    </a:lnTo>
                    <a:lnTo>
                      <a:pt x="296" y="542"/>
                    </a:lnTo>
                    <a:lnTo>
                      <a:pt x="292" y="540"/>
                    </a:lnTo>
                    <a:lnTo>
                      <a:pt x="292" y="540"/>
                    </a:lnTo>
                    <a:lnTo>
                      <a:pt x="282" y="536"/>
                    </a:lnTo>
                    <a:lnTo>
                      <a:pt x="273" y="529"/>
                    </a:lnTo>
                    <a:lnTo>
                      <a:pt x="253" y="515"/>
                    </a:lnTo>
                    <a:lnTo>
                      <a:pt x="253" y="515"/>
                    </a:lnTo>
                    <a:lnTo>
                      <a:pt x="235" y="502"/>
                    </a:lnTo>
                    <a:lnTo>
                      <a:pt x="225" y="495"/>
                    </a:lnTo>
                    <a:lnTo>
                      <a:pt x="215" y="490"/>
                    </a:lnTo>
                    <a:lnTo>
                      <a:pt x="215" y="490"/>
                    </a:lnTo>
                    <a:lnTo>
                      <a:pt x="199" y="484"/>
                    </a:lnTo>
                    <a:lnTo>
                      <a:pt x="199" y="484"/>
                    </a:lnTo>
                    <a:lnTo>
                      <a:pt x="185" y="478"/>
                    </a:lnTo>
                    <a:lnTo>
                      <a:pt x="178" y="474"/>
                    </a:lnTo>
                    <a:lnTo>
                      <a:pt x="170" y="470"/>
                    </a:lnTo>
                    <a:lnTo>
                      <a:pt x="170" y="470"/>
                    </a:lnTo>
                    <a:lnTo>
                      <a:pt x="161" y="462"/>
                    </a:lnTo>
                    <a:lnTo>
                      <a:pt x="161" y="462"/>
                    </a:lnTo>
                    <a:lnTo>
                      <a:pt x="148" y="451"/>
                    </a:lnTo>
                    <a:lnTo>
                      <a:pt x="139" y="446"/>
                    </a:lnTo>
                    <a:lnTo>
                      <a:pt x="132" y="442"/>
                    </a:lnTo>
                    <a:lnTo>
                      <a:pt x="132" y="442"/>
                    </a:lnTo>
                    <a:lnTo>
                      <a:pt x="116" y="434"/>
                    </a:lnTo>
                    <a:lnTo>
                      <a:pt x="116" y="434"/>
                    </a:lnTo>
                    <a:lnTo>
                      <a:pt x="104" y="429"/>
                    </a:lnTo>
                    <a:lnTo>
                      <a:pt x="92" y="424"/>
                    </a:lnTo>
                    <a:lnTo>
                      <a:pt x="92" y="424"/>
                    </a:lnTo>
                    <a:lnTo>
                      <a:pt x="86" y="424"/>
                    </a:lnTo>
                    <a:lnTo>
                      <a:pt x="86" y="4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82" name="Freeform 738"/>
              <p:cNvSpPr/>
              <p:nvPr/>
            </p:nvSpPr>
            <p:spPr bwMode="auto">
              <a:xfrm>
                <a:off x="5268913" y="4529138"/>
                <a:ext cx="252413" cy="261938"/>
              </a:xfrm>
              <a:custGeom>
                <a:avLst/>
                <a:gdLst/>
                <a:ahLst/>
                <a:cxnLst>
                  <a:cxn ang="0">
                    <a:pos x="74" y="493"/>
                  </a:cxn>
                  <a:cxn ang="0">
                    <a:pos x="47" y="485"/>
                  </a:cxn>
                  <a:cxn ang="0">
                    <a:pos x="23" y="469"/>
                  </a:cxn>
                  <a:cxn ang="0">
                    <a:pos x="11" y="456"/>
                  </a:cxn>
                  <a:cxn ang="0">
                    <a:pos x="8" y="448"/>
                  </a:cxn>
                  <a:cxn ang="0">
                    <a:pos x="2" y="430"/>
                  </a:cxn>
                  <a:cxn ang="0">
                    <a:pos x="0" y="399"/>
                  </a:cxn>
                  <a:cxn ang="0">
                    <a:pos x="9" y="366"/>
                  </a:cxn>
                  <a:cxn ang="0">
                    <a:pos x="27" y="331"/>
                  </a:cxn>
                  <a:cxn ang="0">
                    <a:pos x="56" y="292"/>
                  </a:cxn>
                  <a:cxn ang="0">
                    <a:pos x="79" y="267"/>
                  </a:cxn>
                  <a:cxn ang="0">
                    <a:pos x="105" y="233"/>
                  </a:cxn>
                  <a:cxn ang="0">
                    <a:pos x="125" y="208"/>
                  </a:cxn>
                  <a:cxn ang="0">
                    <a:pos x="164" y="167"/>
                  </a:cxn>
                  <a:cxn ang="0">
                    <a:pos x="325" y="7"/>
                  </a:cxn>
                  <a:cxn ang="0">
                    <a:pos x="333" y="2"/>
                  </a:cxn>
                  <a:cxn ang="0">
                    <a:pos x="341" y="0"/>
                  </a:cxn>
                  <a:cxn ang="0">
                    <a:pos x="358" y="9"/>
                  </a:cxn>
                  <a:cxn ang="0">
                    <a:pos x="364" y="21"/>
                  </a:cxn>
                  <a:cxn ang="0">
                    <a:pos x="362" y="32"/>
                  </a:cxn>
                  <a:cxn ang="0">
                    <a:pos x="357" y="39"/>
                  </a:cxn>
                  <a:cxn ang="0">
                    <a:pos x="293" y="101"/>
                  </a:cxn>
                  <a:cxn ang="0">
                    <a:pos x="193" y="199"/>
                  </a:cxn>
                  <a:cxn ang="0">
                    <a:pos x="140" y="263"/>
                  </a:cxn>
                  <a:cxn ang="0">
                    <a:pos x="113" y="300"/>
                  </a:cxn>
                  <a:cxn ang="0">
                    <a:pos x="76" y="339"/>
                  </a:cxn>
                  <a:cxn ang="0">
                    <a:pos x="57" y="367"/>
                  </a:cxn>
                  <a:cxn ang="0">
                    <a:pos x="45" y="405"/>
                  </a:cxn>
                  <a:cxn ang="0">
                    <a:pos x="47" y="426"/>
                  </a:cxn>
                  <a:cxn ang="0">
                    <a:pos x="50" y="429"/>
                  </a:cxn>
                  <a:cxn ang="0">
                    <a:pos x="55" y="436"/>
                  </a:cxn>
                  <a:cxn ang="0">
                    <a:pos x="71" y="445"/>
                  </a:cxn>
                  <a:cxn ang="0">
                    <a:pos x="89" y="448"/>
                  </a:cxn>
                  <a:cxn ang="0">
                    <a:pos x="116" y="442"/>
                  </a:cxn>
                  <a:cxn ang="0">
                    <a:pos x="144" y="426"/>
                  </a:cxn>
                  <a:cxn ang="0">
                    <a:pos x="196" y="377"/>
                  </a:cxn>
                  <a:cxn ang="0">
                    <a:pos x="242" y="324"/>
                  </a:cxn>
                  <a:cxn ang="0">
                    <a:pos x="294" y="271"/>
                  </a:cxn>
                  <a:cxn ang="0">
                    <a:pos x="371" y="194"/>
                  </a:cxn>
                  <a:cxn ang="0">
                    <a:pos x="442" y="114"/>
                  </a:cxn>
                  <a:cxn ang="0">
                    <a:pos x="448" y="107"/>
                  </a:cxn>
                  <a:cxn ang="0">
                    <a:pos x="456" y="106"/>
                  </a:cxn>
                  <a:cxn ang="0">
                    <a:pos x="472" y="115"/>
                  </a:cxn>
                  <a:cxn ang="0">
                    <a:pos x="478" y="125"/>
                  </a:cxn>
                  <a:cxn ang="0">
                    <a:pos x="478" y="138"/>
                  </a:cxn>
                  <a:cxn ang="0">
                    <a:pos x="473" y="147"/>
                  </a:cxn>
                  <a:cxn ang="0">
                    <a:pos x="408" y="220"/>
                  </a:cxn>
                  <a:cxn ang="0">
                    <a:pos x="340" y="289"/>
                  </a:cxn>
                  <a:cxn ang="0">
                    <a:pos x="223" y="410"/>
                  </a:cxn>
                  <a:cxn ang="0">
                    <a:pos x="189" y="445"/>
                  </a:cxn>
                  <a:cxn ang="0">
                    <a:pos x="135" y="480"/>
                  </a:cxn>
                  <a:cxn ang="0">
                    <a:pos x="100" y="492"/>
                  </a:cxn>
                  <a:cxn ang="0">
                    <a:pos x="84" y="493"/>
                  </a:cxn>
                </a:cxnLst>
                <a:rect l="0" t="0" r="r" b="b"/>
                <a:pathLst>
                  <a:path w="479" h="493">
                    <a:moveTo>
                      <a:pt x="84" y="493"/>
                    </a:moveTo>
                    <a:lnTo>
                      <a:pt x="84" y="493"/>
                    </a:lnTo>
                    <a:lnTo>
                      <a:pt x="74" y="493"/>
                    </a:lnTo>
                    <a:lnTo>
                      <a:pt x="65" y="491"/>
                    </a:lnTo>
                    <a:lnTo>
                      <a:pt x="56" y="489"/>
                    </a:lnTo>
                    <a:lnTo>
                      <a:pt x="47" y="485"/>
                    </a:lnTo>
                    <a:lnTo>
                      <a:pt x="39" y="480"/>
                    </a:lnTo>
                    <a:lnTo>
                      <a:pt x="31" y="475"/>
                    </a:lnTo>
                    <a:lnTo>
                      <a:pt x="23" y="469"/>
                    </a:lnTo>
                    <a:lnTo>
                      <a:pt x="14" y="462"/>
                    </a:lnTo>
                    <a:lnTo>
                      <a:pt x="14" y="462"/>
                    </a:lnTo>
                    <a:lnTo>
                      <a:pt x="11" y="456"/>
                    </a:lnTo>
                    <a:lnTo>
                      <a:pt x="8" y="449"/>
                    </a:lnTo>
                    <a:lnTo>
                      <a:pt x="8" y="449"/>
                    </a:lnTo>
                    <a:lnTo>
                      <a:pt x="8" y="448"/>
                    </a:lnTo>
                    <a:lnTo>
                      <a:pt x="8" y="448"/>
                    </a:lnTo>
                    <a:lnTo>
                      <a:pt x="4" y="439"/>
                    </a:lnTo>
                    <a:lnTo>
                      <a:pt x="2" y="430"/>
                    </a:lnTo>
                    <a:lnTo>
                      <a:pt x="0" y="419"/>
                    </a:lnTo>
                    <a:lnTo>
                      <a:pt x="0" y="409"/>
                    </a:lnTo>
                    <a:lnTo>
                      <a:pt x="0" y="399"/>
                    </a:lnTo>
                    <a:lnTo>
                      <a:pt x="2" y="388"/>
                    </a:lnTo>
                    <a:lnTo>
                      <a:pt x="5" y="377"/>
                    </a:lnTo>
                    <a:lnTo>
                      <a:pt x="9" y="366"/>
                    </a:lnTo>
                    <a:lnTo>
                      <a:pt x="13" y="354"/>
                    </a:lnTo>
                    <a:lnTo>
                      <a:pt x="20" y="342"/>
                    </a:lnTo>
                    <a:lnTo>
                      <a:pt x="27" y="331"/>
                    </a:lnTo>
                    <a:lnTo>
                      <a:pt x="35" y="318"/>
                    </a:lnTo>
                    <a:lnTo>
                      <a:pt x="44" y="306"/>
                    </a:lnTo>
                    <a:lnTo>
                      <a:pt x="56" y="292"/>
                    </a:lnTo>
                    <a:lnTo>
                      <a:pt x="67" y="280"/>
                    </a:lnTo>
                    <a:lnTo>
                      <a:pt x="79" y="267"/>
                    </a:lnTo>
                    <a:lnTo>
                      <a:pt x="79" y="267"/>
                    </a:lnTo>
                    <a:lnTo>
                      <a:pt x="87" y="258"/>
                    </a:lnTo>
                    <a:lnTo>
                      <a:pt x="94" y="250"/>
                    </a:lnTo>
                    <a:lnTo>
                      <a:pt x="105" y="233"/>
                    </a:lnTo>
                    <a:lnTo>
                      <a:pt x="105" y="233"/>
                    </a:lnTo>
                    <a:lnTo>
                      <a:pt x="115" y="220"/>
                    </a:lnTo>
                    <a:lnTo>
                      <a:pt x="125" y="208"/>
                    </a:lnTo>
                    <a:lnTo>
                      <a:pt x="125" y="208"/>
                    </a:lnTo>
                    <a:lnTo>
                      <a:pt x="144" y="187"/>
                    </a:lnTo>
                    <a:lnTo>
                      <a:pt x="164" y="167"/>
                    </a:lnTo>
                    <a:lnTo>
                      <a:pt x="164" y="167"/>
                    </a:lnTo>
                    <a:lnTo>
                      <a:pt x="185" y="148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8" y="4"/>
                    </a:lnTo>
                    <a:lnTo>
                      <a:pt x="333" y="2"/>
                    </a:lnTo>
                    <a:lnTo>
                      <a:pt x="337" y="1"/>
                    </a:lnTo>
                    <a:lnTo>
                      <a:pt x="341" y="0"/>
                    </a:lnTo>
                    <a:lnTo>
                      <a:pt x="341" y="0"/>
                    </a:lnTo>
                    <a:lnTo>
                      <a:pt x="347" y="1"/>
                    </a:lnTo>
                    <a:lnTo>
                      <a:pt x="353" y="4"/>
                    </a:lnTo>
                    <a:lnTo>
                      <a:pt x="358" y="9"/>
                    </a:lnTo>
                    <a:lnTo>
                      <a:pt x="362" y="15"/>
                    </a:lnTo>
                    <a:lnTo>
                      <a:pt x="362" y="15"/>
                    </a:lnTo>
                    <a:lnTo>
                      <a:pt x="364" y="21"/>
                    </a:lnTo>
                    <a:lnTo>
                      <a:pt x="365" y="26"/>
                    </a:lnTo>
                    <a:lnTo>
                      <a:pt x="364" y="29"/>
                    </a:lnTo>
                    <a:lnTo>
                      <a:pt x="362" y="32"/>
                    </a:lnTo>
                    <a:lnTo>
                      <a:pt x="360" y="36"/>
                    </a:lnTo>
                    <a:lnTo>
                      <a:pt x="357" y="39"/>
                    </a:lnTo>
                    <a:lnTo>
                      <a:pt x="357" y="39"/>
                    </a:lnTo>
                    <a:lnTo>
                      <a:pt x="325" y="70"/>
                    </a:lnTo>
                    <a:lnTo>
                      <a:pt x="293" y="101"/>
                    </a:lnTo>
                    <a:lnTo>
                      <a:pt x="293" y="101"/>
                    </a:lnTo>
                    <a:lnTo>
                      <a:pt x="252" y="139"/>
                    </a:lnTo>
                    <a:lnTo>
                      <a:pt x="212" y="179"/>
                    </a:lnTo>
                    <a:lnTo>
                      <a:pt x="193" y="199"/>
                    </a:lnTo>
                    <a:lnTo>
                      <a:pt x="174" y="220"/>
                    </a:lnTo>
                    <a:lnTo>
                      <a:pt x="157" y="242"/>
                    </a:lnTo>
                    <a:lnTo>
                      <a:pt x="140" y="263"/>
                    </a:lnTo>
                    <a:lnTo>
                      <a:pt x="140" y="263"/>
                    </a:lnTo>
                    <a:lnTo>
                      <a:pt x="127" y="281"/>
                    </a:lnTo>
                    <a:lnTo>
                      <a:pt x="113" y="300"/>
                    </a:lnTo>
                    <a:lnTo>
                      <a:pt x="95" y="319"/>
                    </a:lnTo>
                    <a:lnTo>
                      <a:pt x="76" y="339"/>
                    </a:lnTo>
                    <a:lnTo>
                      <a:pt x="76" y="339"/>
                    </a:lnTo>
                    <a:lnTo>
                      <a:pt x="70" y="346"/>
                    </a:lnTo>
                    <a:lnTo>
                      <a:pt x="63" y="355"/>
                    </a:lnTo>
                    <a:lnTo>
                      <a:pt x="57" y="367"/>
                    </a:lnTo>
                    <a:lnTo>
                      <a:pt x="52" y="379"/>
                    </a:lnTo>
                    <a:lnTo>
                      <a:pt x="47" y="391"/>
                    </a:lnTo>
                    <a:lnTo>
                      <a:pt x="45" y="405"/>
                    </a:lnTo>
                    <a:lnTo>
                      <a:pt x="45" y="416"/>
                    </a:lnTo>
                    <a:lnTo>
                      <a:pt x="46" y="421"/>
                    </a:lnTo>
                    <a:lnTo>
                      <a:pt x="47" y="426"/>
                    </a:lnTo>
                    <a:lnTo>
                      <a:pt x="47" y="427"/>
                    </a:lnTo>
                    <a:lnTo>
                      <a:pt x="50" y="429"/>
                    </a:lnTo>
                    <a:lnTo>
                      <a:pt x="50" y="429"/>
                    </a:lnTo>
                    <a:lnTo>
                      <a:pt x="54" y="435"/>
                    </a:lnTo>
                    <a:lnTo>
                      <a:pt x="54" y="436"/>
                    </a:lnTo>
                    <a:lnTo>
                      <a:pt x="55" y="436"/>
                    </a:lnTo>
                    <a:lnTo>
                      <a:pt x="55" y="436"/>
                    </a:lnTo>
                    <a:lnTo>
                      <a:pt x="63" y="441"/>
                    </a:lnTo>
                    <a:lnTo>
                      <a:pt x="71" y="445"/>
                    </a:lnTo>
                    <a:lnTo>
                      <a:pt x="79" y="447"/>
                    </a:lnTo>
                    <a:lnTo>
                      <a:pt x="89" y="448"/>
                    </a:lnTo>
                    <a:lnTo>
                      <a:pt x="89" y="448"/>
                    </a:lnTo>
                    <a:lnTo>
                      <a:pt x="98" y="447"/>
                    </a:lnTo>
                    <a:lnTo>
                      <a:pt x="106" y="445"/>
                    </a:lnTo>
                    <a:lnTo>
                      <a:pt x="116" y="442"/>
                    </a:lnTo>
                    <a:lnTo>
                      <a:pt x="125" y="437"/>
                    </a:lnTo>
                    <a:lnTo>
                      <a:pt x="134" y="432"/>
                    </a:lnTo>
                    <a:lnTo>
                      <a:pt x="144" y="426"/>
                    </a:lnTo>
                    <a:lnTo>
                      <a:pt x="162" y="411"/>
                    </a:lnTo>
                    <a:lnTo>
                      <a:pt x="180" y="395"/>
                    </a:lnTo>
                    <a:lnTo>
                      <a:pt x="196" y="377"/>
                    </a:lnTo>
                    <a:lnTo>
                      <a:pt x="227" y="341"/>
                    </a:lnTo>
                    <a:lnTo>
                      <a:pt x="227" y="341"/>
                    </a:lnTo>
                    <a:lnTo>
                      <a:pt x="242" y="324"/>
                    </a:lnTo>
                    <a:lnTo>
                      <a:pt x="253" y="311"/>
                    </a:lnTo>
                    <a:lnTo>
                      <a:pt x="253" y="311"/>
                    </a:lnTo>
                    <a:lnTo>
                      <a:pt x="294" y="271"/>
                    </a:lnTo>
                    <a:lnTo>
                      <a:pt x="294" y="271"/>
                    </a:lnTo>
                    <a:lnTo>
                      <a:pt x="333" y="233"/>
                    </a:lnTo>
                    <a:lnTo>
                      <a:pt x="371" y="194"/>
                    </a:lnTo>
                    <a:lnTo>
                      <a:pt x="407" y="155"/>
                    </a:lnTo>
                    <a:lnTo>
                      <a:pt x="424" y="134"/>
                    </a:lnTo>
                    <a:lnTo>
                      <a:pt x="442" y="114"/>
                    </a:lnTo>
                    <a:lnTo>
                      <a:pt x="442" y="114"/>
                    </a:lnTo>
                    <a:lnTo>
                      <a:pt x="445" y="111"/>
                    </a:lnTo>
                    <a:lnTo>
                      <a:pt x="448" y="107"/>
                    </a:lnTo>
                    <a:lnTo>
                      <a:pt x="452" y="106"/>
                    </a:lnTo>
                    <a:lnTo>
                      <a:pt x="456" y="106"/>
                    </a:lnTo>
                    <a:lnTo>
                      <a:pt x="456" y="106"/>
                    </a:lnTo>
                    <a:lnTo>
                      <a:pt x="462" y="107"/>
                    </a:lnTo>
                    <a:lnTo>
                      <a:pt x="468" y="111"/>
                    </a:lnTo>
                    <a:lnTo>
                      <a:pt x="472" y="115"/>
                    </a:lnTo>
                    <a:lnTo>
                      <a:pt x="476" y="121"/>
                    </a:lnTo>
                    <a:lnTo>
                      <a:pt x="476" y="121"/>
                    </a:lnTo>
                    <a:lnTo>
                      <a:pt x="478" y="125"/>
                    </a:lnTo>
                    <a:lnTo>
                      <a:pt x="479" y="131"/>
                    </a:lnTo>
                    <a:lnTo>
                      <a:pt x="478" y="135"/>
                    </a:lnTo>
                    <a:lnTo>
                      <a:pt x="478" y="138"/>
                    </a:lnTo>
                    <a:lnTo>
                      <a:pt x="476" y="143"/>
                    </a:lnTo>
                    <a:lnTo>
                      <a:pt x="473" y="147"/>
                    </a:lnTo>
                    <a:lnTo>
                      <a:pt x="473" y="147"/>
                    </a:lnTo>
                    <a:lnTo>
                      <a:pt x="458" y="165"/>
                    </a:lnTo>
                    <a:lnTo>
                      <a:pt x="442" y="184"/>
                    </a:lnTo>
                    <a:lnTo>
                      <a:pt x="408" y="220"/>
                    </a:lnTo>
                    <a:lnTo>
                      <a:pt x="374" y="255"/>
                    </a:lnTo>
                    <a:lnTo>
                      <a:pt x="340" y="289"/>
                    </a:lnTo>
                    <a:lnTo>
                      <a:pt x="340" y="289"/>
                    </a:lnTo>
                    <a:lnTo>
                      <a:pt x="280" y="348"/>
                    </a:lnTo>
                    <a:lnTo>
                      <a:pt x="251" y="379"/>
                    </a:lnTo>
                    <a:lnTo>
                      <a:pt x="223" y="410"/>
                    </a:lnTo>
                    <a:lnTo>
                      <a:pt x="223" y="410"/>
                    </a:lnTo>
                    <a:lnTo>
                      <a:pt x="207" y="429"/>
                    </a:lnTo>
                    <a:lnTo>
                      <a:pt x="189" y="445"/>
                    </a:lnTo>
                    <a:lnTo>
                      <a:pt x="171" y="460"/>
                    </a:lnTo>
                    <a:lnTo>
                      <a:pt x="153" y="471"/>
                    </a:lnTo>
                    <a:lnTo>
                      <a:pt x="135" y="480"/>
                    </a:lnTo>
                    <a:lnTo>
                      <a:pt x="118" y="488"/>
                    </a:lnTo>
                    <a:lnTo>
                      <a:pt x="109" y="490"/>
                    </a:lnTo>
                    <a:lnTo>
                      <a:pt x="100" y="492"/>
                    </a:lnTo>
                    <a:lnTo>
                      <a:pt x="92" y="493"/>
                    </a:lnTo>
                    <a:lnTo>
                      <a:pt x="84" y="493"/>
                    </a:lnTo>
                    <a:lnTo>
                      <a:pt x="84" y="49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2" name="组合 76"/>
          <p:cNvGrpSpPr/>
          <p:nvPr/>
        </p:nvGrpSpPr>
        <p:grpSpPr>
          <a:xfrm>
            <a:off x="6524860" y="3082191"/>
            <a:ext cx="1735234" cy="1296724"/>
            <a:chOff x="5202015" y="3178435"/>
            <a:chExt cx="1735234" cy="1296724"/>
          </a:xfrm>
        </p:grpSpPr>
        <p:sp>
          <p:nvSpPr>
            <p:cNvPr id="1048983" name="椭圆 31"/>
            <p:cNvSpPr/>
            <p:nvPr/>
          </p:nvSpPr>
          <p:spPr>
            <a:xfrm rot="16200000">
              <a:off x="5421270" y="2959180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103" name="组合 78"/>
            <p:cNvGrpSpPr/>
            <p:nvPr/>
          </p:nvGrpSpPr>
          <p:grpSpPr>
            <a:xfrm>
              <a:off x="5734452" y="3395463"/>
              <a:ext cx="743167" cy="751971"/>
              <a:chOff x="4194175" y="1193800"/>
              <a:chExt cx="669926" cy="677863"/>
            </a:xfrm>
            <a:solidFill>
              <a:schemeClr val="bg1"/>
            </a:solidFill>
          </p:grpSpPr>
          <p:sp>
            <p:nvSpPr>
              <p:cNvPr id="1048984" name="Freeform 867"/>
              <p:cNvSpPr/>
              <p:nvPr/>
            </p:nvSpPr>
            <p:spPr bwMode="auto">
              <a:xfrm>
                <a:off x="4217988" y="1674813"/>
                <a:ext cx="52388" cy="115888"/>
              </a:xfrm>
              <a:custGeom>
                <a:avLst/>
                <a:gdLst/>
                <a:ahLst/>
                <a:cxnLst>
                  <a:cxn ang="0">
                    <a:pos x="94" y="0"/>
                  </a:cxn>
                  <a:cxn ang="0">
                    <a:pos x="94" y="0"/>
                  </a:cxn>
                  <a:cxn ang="0">
                    <a:pos x="88" y="1"/>
                  </a:cxn>
                  <a:cxn ang="0">
                    <a:pos x="84" y="3"/>
                  </a:cxn>
                  <a:cxn ang="0">
                    <a:pos x="81" y="5"/>
                  </a:cxn>
                  <a:cxn ang="0">
                    <a:pos x="78" y="7"/>
                  </a:cxn>
                  <a:cxn ang="0">
                    <a:pos x="73" y="14"/>
                  </a:cxn>
                  <a:cxn ang="0">
                    <a:pos x="69" y="22"/>
                  </a:cxn>
                  <a:cxn ang="0">
                    <a:pos x="69" y="22"/>
                  </a:cxn>
                  <a:cxn ang="0">
                    <a:pos x="62" y="37"/>
                  </a:cxn>
                  <a:cxn ang="0">
                    <a:pos x="55" y="53"/>
                  </a:cxn>
                  <a:cxn ang="0">
                    <a:pos x="44" y="83"/>
                  </a:cxn>
                  <a:cxn ang="0">
                    <a:pos x="44" y="83"/>
                  </a:cxn>
                  <a:cxn ang="0">
                    <a:pos x="31" y="118"/>
                  </a:cxn>
                  <a:cxn ang="0">
                    <a:pos x="18" y="153"/>
                  </a:cxn>
                  <a:cxn ang="0">
                    <a:pos x="18" y="153"/>
                  </a:cxn>
                  <a:cxn ang="0">
                    <a:pos x="7" y="183"/>
                  </a:cxn>
                  <a:cxn ang="0">
                    <a:pos x="3" y="197"/>
                  </a:cxn>
                  <a:cxn ang="0">
                    <a:pos x="0" y="214"/>
                  </a:cxn>
                  <a:cxn ang="0">
                    <a:pos x="0" y="214"/>
                  </a:cxn>
                  <a:cxn ang="0">
                    <a:pos x="0" y="216"/>
                  </a:cxn>
                  <a:cxn ang="0">
                    <a:pos x="1" y="217"/>
                  </a:cxn>
                  <a:cxn ang="0">
                    <a:pos x="2" y="218"/>
                  </a:cxn>
                  <a:cxn ang="0">
                    <a:pos x="4" y="218"/>
                  </a:cxn>
                  <a:cxn ang="0">
                    <a:pos x="7" y="217"/>
                  </a:cxn>
                  <a:cxn ang="0">
                    <a:pos x="9" y="216"/>
                  </a:cxn>
                  <a:cxn ang="0">
                    <a:pos x="9" y="214"/>
                  </a:cxn>
                  <a:cxn ang="0">
                    <a:pos x="9" y="214"/>
                  </a:cxn>
                  <a:cxn ang="0">
                    <a:pos x="11" y="201"/>
                  </a:cxn>
                  <a:cxn ang="0">
                    <a:pos x="14" y="189"/>
                  </a:cxn>
                  <a:cxn ang="0">
                    <a:pos x="18" y="177"/>
                  </a:cxn>
                  <a:cxn ang="0">
                    <a:pos x="22" y="164"/>
                  </a:cxn>
                  <a:cxn ang="0">
                    <a:pos x="33" y="140"/>
                  </a:cxn>
                  <a:cxn ang="0">
                    <a:pos x="42" y="117"/>
                  </a:cxn>
                  <a:cxn ang="0">
                    <a:pos x="42" y="117"/>
                  </a:cxn>
                  <a:cxn ang="0">
                    <a:pos x="52" y="89"/>
                  </a:cxn>
                  <a:cxn ang="0">
                    <a:pos x="63" y="62"/>
                  </a:cxn>
                  <a:cxn ang="0">
                    <a:pos x="63" y="62"/>
                  </a:cxn>
                  <a:cxn ang="0">
                    <a:pos x="68" y="47"/>
                  </a:cxn>
                  <a:cxn ang="0">
                    <a:pos x="74" y="31"/>
                  </a:cxn>
                  <a:cxn ang="0">
                    <a:pos x="78" y="24"/>
                  </a:cxn>
                  <a:cxn ang="0">
                    <a:pos x="82" y="16"/>
                  </a:cxn>
                  <a:cxn ang="0">
                    <a:pos x="88" y="12"/>
                  </a:cxn>
                  <a:cxn ang="0">
                    <a:pos x="92" y="10"/>
                  </a:cxn>
                  <a:cxn ang="0">
                    <a:pos x="96" y="9"/>
                  </a:cxn>
                  <a:cxn ang="0">
                    <a:pos x="96" y="9"/>
                  </a:cxn>
                  <a:cxn ang="0">
                    <a:pos x="98" y="9"/>
                  </a:cxn>
                  <a:cxn ang="0">
                    <a:pos x="99" y="7"/>
                  </a:cxn>
                  <a:cxn ang="0">
                    <a:pos x="99" y="6"/>
                  </a:cxn>
                  <a:cxn ang="0">
                    <a:pos x="99" y="4"/>
                  </a:cxn>
                  <a:cxn ang="0">
                    <a:pos x="97" y="1"/>
                  </a:cxn>
                  <a:cxn ang="0">
                    <a:pos x="96" y="1"/>
                  </a:cxn>
                  <a:cxn ang="0">
                    <a:pos x="94" y="0"/>
                  </a:cxn>
                  <a:cxn ang="0">
                    <a:pos x="94" y="0"/>
                  </a:cxn>
                </a:cxnLst>
                <a:rect l="0" t="0" r="r" b="b"/>
                <a:pathLst>
                  <a:path w="99" h="218">
                    <a:moveTo>
                      <a:pt x="94" y="0"/>
                    </a:moveTo>
                    <a:lnTo>
                      <a:pt x="94" y="0"/>
                    </a:lnTo>
                    <a:lnTo>
                      <a:pt x="88" y="1"/>
                    </a:lnTo>
                    <a:lnTo>
                      <a:pt x="84" y="3"/>
                    </a:lnTo>
                    <a:lnTo>
                      <a:pt x="81" y="5"/>
                    </a:lnTo>
                    <a:lnTo>
                      <a:pt x="78" y="7"/>
                    </a:lnTo>
                    <a:lnTo>
                      <a:pt x="73" y="14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62" y="37"/>
                    </a:lnTo>
                    <a:lnTo>
                      <a:pt x="55" y="53"/>
                    </a:lnTo>
                    <a:lnTo>
                      <a:pt x="44" y="83"/>
                    </a:lnTo>
                    <a:lnTo>
                      <a:pt x="44" y="83"/>
                    </a:lnTo>
                    <a:lnTo>
                      <a:pt x="31" y="118"/>
                    </a:lnTo>
                    <a:lnTo>
                      <a:pt x="18" y="153"/>
                    </a:lnTo>
                    <a:lnTo>
                      <a:pt x="18" y="153"/>
                    </a:lnTo>
                    <a:lnTo>
                      <a:pt x="7" y="183"/>
                    </a:lnTo>
                    <a:lnTo>
                      <a:pt x="3" y="197"/>
                    </a:lnTo>
                    <a:lnTo>
                      <a:pt x="0" y="214"/>
                    </a:lnTo>
                    <a:lnTo>
                      <a:pt x="0" y="214"/>
                    </a:lnTo>
                    <a:lnTo>
                      <a:pt x="0" y="216"/>
                    </a:lnTo>
                    <a:lnTo>
                      <a:pt x="1" y="217"/>
                    </a:lnTo>
                    <a:lnTo>
                      <a:pt x="2" y="218"/>
                    </a:lnTo>
                    <a:lnTo>
                      <a:pt x="4" y="218"/>
                    </a:lnTo>
                    <a:lnTo>
                      <a:pt x="7" y="217"/>
                    </a:lnTo>
                    <a:lnTo>
                      <a:pt x="9" y="216"/>
                    </a:lnTo>
                    <a:lnTo>
                      <a:pt x="9" y="214"/>
                    </a:lnTo>
                    <a:lnTo>
                      <a:pt x="9" y="214"/>
                    </a:lnTo>
                    <a:lnTo>
                      <a:pt x="11" y="201"/>
                    </a:lnTo>
                    <a:lnTo>
                      <a:pt x="14" y="189"/>
                    </a:lnTo>
                    <a:lnTo>
                      <a:pt x="18" y="177"/>
                    </a:lnTo>
                    <a:lnTo>
                      <a:pt x="22" y="164"/>
                    </a:lnTo>
                    <a:lnTo>
                      <a:pt x="33" y="140"/>
                    </a:lnTo>
                    <a:lnTo>
                      <a:pt x="42" y="117"/>
                    </a:lnTo>
                    <a:lnTo>
                      <a:pt x="42" y="117"/>
                    </a:lnTo>
                    <a:lnTo>
                      <a:pt x="52" y="89"/>
                    </a:lnTo>
                    <a:lnTo>
                      <a:pt x="63" y="62"/>
                    </a:lnTo>
                    <a:lnTo>
                      <a:pt x="63" y="62"/>
                    </a:lnTo>
                    <a:lnTo>
                      <a:pt x="68" y="47"/>
                    </a:lnTo>
                    <a:lnTo>
                      <a:pt x="74" y="31"/>
                    </a:lnTo>
                    <a:lnTo>
                      <a:pt x="78" y="24"/>
                    </a:lnTo>
                    <a:lnTo>
                      <a:pt x="82" y="16"/>
                    </a:lnTo>
                    <a:lnTo>
                      <a:pt x="88" y="12"/>
                    </a:lnTo>
                    <a:lnTo>
                      <a:pt x="92" y="10"/>
                    </a:lnTo>
                    <a:lnTo>
                      <a:pt x="96" y="9"/>
                    </a:lnTo>
                    <a:lnTo>
                      <a:pt x="96" y="9"/>
                    </a:lnTo>
                    <a:lnTo>
                      <a:pt x="98" y="9"/>
                    </a:lnTo>
                    <a:lnTo>
                      <a:pt x="99" y="7"/>
                    </a:lnTo>
                    <a:lnTo>
                      <a:pt x="99" y="6"/>
                    </a:lnTo>
                    <a:lnTo>
                      <a:pt x="99" y="4"/>
                    </a:lnTo>
                    <a:lnTo>
                      <a:pt x="97" y="1"/>
                    </a:lnTo>
                    <a:lnTo>
                      <a:pt x="96" y="1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85" name="Freeform 868"/>
              <p:cNvSpPr/>
              <p:nvPr/>
            </p:nvSpPr>
            <p:spPr bwMode="auto">
              <a:xfrm>
                <a:off x="4229100" y="1665288"/>
                <a:ext cx="90488" cy="158750"/>
              </a:xfrm>
              <a:custGeom>
                <a:avLst/>
                <a:gdLst/>
                <a:ahLst/>
                <a:cxnLst>
                  <a:cxn ang="0">
                    <a:pos x="162" y="3"/>
                  </a:cxn>
                  <a:cxn ang="0">
                    <a:pos x="162" y="3"/>
                  </a:cxn>
                  <a:cxn ang="0">
                    <a:pos x="157" y="13"/>
                  </a:cxn>
                  <a:cxn ang="0">
                    <a:pos x="152" y="21"/>
                  </a:cxn>
                  <a:cxn ang="0">
                    <a:pos x="146" y="28"/>
                  </a:cxn>
                  <a:cxn ang="0">
                    <a:pos x="139" y="34"/>
                  </a:cxn>
                  <a:cxn ang="0">
                    <a:pos x="139" y="34"/>
                  </a:cxn>
                  <a:cxn ang="0">
                    <a:pos x="135" y="41"/>
                  </a:cxn>
                  <a:cxn ang="0">
                    <a:pos x="131" y="49"/>
                  </a:cxn>
                  <a:cxn ang="0">
                    <a:pos x="122" y="63"/>
                  </a:cxn>
                  <a:cxn ang="0">
                    <a:pos x="122" y="63"/>
                  </a:cxn>
                  <a:cxn ang="0">
                    <a:pos x="81" y="134"/>
                  </a:cxn>
                  <a:cxn ang="0">
                    <a:pos x="81" y="134"/>
                  </a:cxn>
                  <a:cxn ang="0">
                    <a:pos x="59" y="172"/>
                  </a:cxn>
                  <a:cxn ang="0">
                    <a:pos x="39" y="212"/>
                  </a:cxn>
                  <a:cxn ang="0">
                    <a:pos x="20" y="251"/>
                  </a:cxn>
                  <a:cxn ang="0">
                    <a:pos x="1" y="292"/>
                  </a:cxn>
                  <a:cxn ang="0">
                    <a:pos x="1" y="292"/>
                  </a:cxn>
                  <a:cxn ang="0">
                    <a:pos x="0" y="294"/>
                  </a:cxn>
                  <a:cxn ang="0">
                    <a:pos x="0" y="296"/>
                  </a:cxn>
                  <a:cxn ang="0">
                    <a:pos x="3" y="299"/>
                  </a:cxn>
                  <a:cxn ang="0">
                    <a:pos x="5" y="299"/>
                  </a:cxn>
                  <a:cxn ang="0">
                    <a:pos x="7" y="299"/>
                  </a:cxn>
                  <a:cxn ang="0">
                    <a:pos x="8" y="298"/>
                  </a:cxn>
                  <a:cxn ang="0">
                    <a:pos x="9" y="297"/>
                  </a:cxn>
                  <a:cxn ang="0">
                    <a:pos x="9" y="297"/>
                  </a:cxn>
                  <a:cxn ang="0">
                    <a:pos x="28" y="257"/>
                  </a:cxn>
                  <a:cxn ang="0">
                    <a:pos x="47" y="216"/>
                  </a:cxn>
                  <a:cxn ang="0">
                    <a:pos x="68" y="177"/>
                  </a:cxn>
                  <a:cxn ang="0">
                    <a:pos x="89" y="138"/>
                  </a:cxn>
                  <a:cxn ang="0">
                    <a:pos x="89" y="138"/>
                  </a:cxn>
                  <a:cxn ang="0">
                    <a:pos x="131" y="69"/>
                  </a:cxn>
                  <a:cxn ang="0">
                    <a:pos x="131" y="69"/>
                  </a:cxn>
                  <a:cxn ang="0">
                    <a:pos x="141" y="53"/>
                  </a:cxn>
                  <a:cxn ang="0">
                    <a:pos x="152" y="38"/>
                  </a:cxn>
                  <a:cxn ang="0">
                    <a:pos x="163" y="23"/>
                  </a:cxn>
                  <a:cxn ang="0">
                    <a:pos x="167" y="15"/>
                  </a:cxn>
                  <a:cxn ang="0">
                    <a:pos x="171" y="7"/>
                  </a:cxn>
                  <a:cxn ang="0">
                    <a:pos x="171" y="7"/>
                  </a:cxn>
                  <a:cxn ang="0">
                    <a:pos x="171" y="5"/>
                  </a:cxn>
                  <a:cxn ang="0">
                    <a:pos x="171" y="2"/>
                  </a:cxn>
                  <a:cxn ang="0">
                    <a:pos x="170" y="1"/>
                  </a:cxn>
                  <a:cxn ang="0">
                    <a:pos x="168" y="0"/>
                  </a:cxn>
                  <a:cxn ang="0">
                    <a:pos x="165" y="1"/>
                  </a:cxn>
                  <a:cxn ang="0">
                    <a:pos x="163" y="2"/>
                  </a:cxn>
                  <a:cxn ang="0">
                    <a:pos x="162" y="3"/>
                  </a:cxn>
                  <a:cxn ang="0">
                    <a:pos x="162" y="3"/>
                  </a:cxn>
                </a:cxnLst>
                <a:rect l="0" t="0" r="r" b="b"/>
                <a:pathLst>
                  <a:path w="171" h="299">
                    <a:moveTo>
                      <a:pt x="162" y="3"/>
                    </a:moveTo>
                    <a:lnTo>
                      <a:pt x="162" y="3"/>
                    </a:lnTo>
                    <a:lnTo>
                      <a:pt x="157" y="13"/>
                    </a:lnTo>
                    <a:lnTo>
                      <a:pt x="152" y="21"/>
                    </a:lnTo>
                    <a:lnTo>
                      <a:pt x="146" y="28"/>
                    </a:lnTo>
                    <a:lnTo>
                      <a:pt x="139" y="34"/>
                    </a:lnTo>
                    <a:lnTo>
                      <a:pt x="139" y="34"/>
                    </a:lnTo>
                    <a:lnTo>
                      <a:pt x="135" y="41"/>
                    </a:lnTo>
                    <a:lnTo>
                      <a:pt x="131" y="49"/>
                    </a:lnTo>
                    <a:lnTo>
                      <a:pt x="122" y="63"/>
                    </a:lnTo>
                    <a:lnTo>
                      <a:pt x="122" y="63"/>
                    </a:lnTo>
                    <a:lnTo>
                      <a:pt x="81" y="134"/>
                    </a:lnTo>
                    <a:lnTo>
                      <a:pt x="81" y="134"/>
                    </a:lnTo>
                    <a:lnTo>
                      <a:pt x="59" y="172"/>
                    </a:lnTo>
                    <a:lnTo>
                      <a:pt x="39" y="212"/>
                    </a:lnTo>
                    <a:lnTo>
                      <a:pt x="20" y="251"/>
                    </a:lnTo>
                    <a:lnTo>
                      <a:pt x="1" y="292"/>
                    </a:lnTo>
                    <a:lnTo>
                      <a:pt x="1" y="292"/>
                    </a:lnTo>
                    <a:lnTo>
                      <a:pt x="0" y="294"/>
                    </a:lnTo>
                    <a:lnTo>
                      <a:pt x="0" y="296"/>
                    </a:lnTo>
                    <a:lnTo>
                      <a:pt x="3" y="299"/>
                    </a:lnTo>
                    <a:lnTo>
                      <a:pt x="5" y="299"/>
                    </a:lnTo>
                    <a:lnTo>
                      <a:pt x="7" y="299"/>
                    </a:lnTo>
                    <a:lnTo>
                      <a:pt x="8" y="298"/>
                    </a:lnTo>
                    <a:lnTo>
                      <a:pt x="9" y="297"/>
                    </a:lnTo>
                    <a:lnTo>
                      <a:pt x="9" y="297"/>
                    </a:lnTo>
                    <a:lnTo>
                      <a:pt x="28" y="257"/>
                    </a:lnTo>
                    <a:lnTo>
                      <a:pt x="47" y="216"/>
                    </a:lnTo>
                    <a:lnTo>
                      <a:pt x="68" y="177"/>
                    </a:lnTo>
                    <a:lnTo>
                      <a:pt x="89" y="138"/>
                    </a:lnTo>
                    <a:lnTo>
                      <a:pt x="89" y="138"/>
                    </a:lnTo>
                    <a:lnTo>
                      <a:pt x="131" y="69"/>
                    </a:lnTo>
                    <a:lnTo>
                      <a:pt x="131" y="69"/>
                    </a:lnTo>
                    <a:lnTo>
                      <a:pt x="141" y="53"/>
                    </a:lnTo>
                    <a:lnTo>
                      <a:pt x="152" y="38"/>
                    </a:lnTo>
                    <a:lnTo>
                      <a:pt x="163" y="23"/>
                    </a:lnTo>
                    <a:lnTo>
                      <a:pt x="167" y="15"/>
                    </a:lnTo>
                    <a:lnTo>
                      <a:pt x="171" y="7"/>
                    </a:lnTo>
                    <a:lnTo>
                      <a:pt x="171" y="7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5" y="1"/>
                    </a:lnTo>
                    <a:lnTo>
                      <a:pt x="163" y="2"/>
                    </a:lnTo>
                    <a:lnTo>
                      <a:pt x="162" y="3"/>
                    </a:lnTo>
                    <a:lnTo>
                      <a:pt x="16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86" name="Freeform 869"/>
              <p:cNvSpPr/>
              <p:nvPr/>
            </p:nvSpPr>
            <p:spPr bwMode="auto">
              <a:xfrm>
                <a:off x="4262438" y="1685925"/>
                <a:ext cx="85725" cy="147638"/>
              </a:xfrm>
              <a:custGeom>
                <a:avLst/>
                <a:gdLst/>
                <a:ahLst/>
                <a:cxnLst>
                  <a:cxn ang="0">
                    <a:pos x="152" y="2"/>
                  </a:cxn>
                  <a:cxn ang="0">
                    <a:pos x="152" y="2"/>
                  </a:cxn>
                  <a:cxn ang="0">
                    <a:pos x="133" y="39"/>
                  </a:cxn>
                  <a:cxn ang="0">
                    <a:pos x="112" y="76"/>
                  </a:cxn>
                  <a:cxn ang="0">
                    <a:pos x="92" y="113"/>
                  </a:cxn>
                  <a:cxn ang="0">
                    <a:pos x="74" y="150"/>
                  </a:cxn>
                  <a:cxn ang="0">
                    <a:pos x="74" y="150"/>
                  </a:cxn>
                  <a:cxn ang="0">
                    <a:pos x="69" y="160"/>
                  </a:cxn>
                  <a:cxn ang="0">
                    <a:pos x="64" y="167"/>
                  </a:cxn>
                  <a:cxn ang="0">
                    <a:pos x="53" y="183"/>
                  </a:cxn>
                  <a:cxn ang="0">
                    <a:pos x="42" y="198"/>
                  </a:cxn>
                  <a:cxn ang="0">
                    <a:pos x="30" y="213"/>
                  </a:cxn>
                  <a:cxn ang="0">
                    <a:pos x="30" y="213"/>
                  </a:cxn>
                  <a:cxn ang="0">
                    <a:pos x="21" y="228"/>
                  </a:cxn>
                  <a:cxn ang="0">
                    <a:pos x="14" y="242"/>
                  </a:cxn>
                  <a:cxn ang="0">
                    <a:pos x="7" y="258"/>
                  </a:cxn>
                  <a:cxn ang="0">
                    <a:pos x="0" y="273"/>
                  </a:cxn>
                  <a:cxn ang="0">
                    <a:pos x="0" y="273"/>
                  </a:cxn>
                  <a:cxn ang="0">
                    <a:pos x="0" y="275"/>
                  </a:cxn>
                  <a:cxn ang="0">
                    <a:pos x="0" y="276"/>
                  </a:cxn>
                  <a:cxn ang="0">
                    <a:pos x="1" y="277"/>
                  </a:cxn>
                  <a:cxn ang="0">
                    <a:pos x="3" y="278"/>
                  </a:cxn>
                  <a:cxn ang="0">
                    <a:pos x="5" y="278"/>
                  </a:cxn>
                  <a:cxn ang="0">
                    <a:pos x="7" y="278"/>
                  </a:cxn>
                  <a:cxn ang="0">
                    <a:pos x="9" y="277"/>
                  </a:cxn>
                  <a:cxn ang="0">
                    <a:pos x="10" y="275"/>
                  </a:cxn>
                  <a:cxn ang="0">
                    <a:pos x="10" y="275"/>
                  </a:cxn>
                  <a:cxn ang="0">
                    <a:pos x="16" y="259"/>
                  </a:cxn>
                  <a:cxn ang="0">
                    <a:pos x="24" y="243"/>
                  </a:cxn>
                  <a:cxn ang="0">
                    <a:pos x="32" y="229"/>
                  </a:cxn>
                  <a:cxn ang="0">
                    <a:pos x="43" y="214"/>
                  </a:cxn>
                  <a:cxn ang="0">
                    <a:pos x="62" y="186"/>
                  </a:cxn>
                  <a:cxn ang="0">
                    <a:pos x="73" y="171"/>
                  </a:cxn>
                  <a:cxn ang="0">
                    <a:pos x="81" y="156"/>
                  </a:cxn>
                  <a:cxn ang="0">
                    <a:pos x="81" y="156"/>
                  </a:cxn>
                  <a:cxn ang="0">
                    <a:pos x="121" y="81"/>
                  </a:cxn>
                  <a:cxn ang="0">
                    <a:pos x="141" y="44"/>
                  </a:cxn>
                  <a:cxn ang="0">
                    <a:pos x="160" y="7"/>
                  </a:cxn>
                  <a:cxn ang="0">
                    <a:pos x="160" y="7"/>
                  </a:cxn>
                  <a:cxn ang="0">
                    <a:pos x="162" y="5"/>
                  </a:cxn>
                  <a:cxn ang="0">
                    <a:pos x="160" y="3"/>
                  </a:cxn>
                  <a:cxn ang="0">
                    <a:pos x="159" y="1"/>
                  </a:cxn>
                  <a:cxn ang="0">
                    <a:pos x="158" y="0"/>
                  </a:cxn>
                  <a:cxn ang="0">
                    <a:pos x="156" y="0"/>
                  </a:cxn>
                  <a:cxn ang="0">
                    <a:pos x="155" y="0"/>
                  </a:cxn>
                  <a:cxn ang="0">
                    <a:pos x="153" y="0"/>
                  </a:cxn>
                  <a:cxn ang="0">
                    <a:pos x="152" y="2"/>
                  </a:cxn>
                  <a:cxn ang="0">
                    <a:pos x="152" y="2"/>
                  </a:cxn>
                </a:cxnLst>
                <a:rect l="0" t="0" r="r" b="b"/>
                <a:pathLst>
                  <a:path w="162" h="278">
                    <a:moveTo>
                      <a:pt x="152" y="2"/>
                    </a:moveTo>
                    <a:lnTo>
                      <a:pt x="152" y="2"/>
                    </a:lnTo>
                    <a:lnTo>
                      <a:pt x="133" y="39"/>
                    </a:lnTo>
                    <a:lnTo>
                      <a:pt x="112" y="76"/>
                    </a:lnTo>
                    <a:lnTo>
                      <a:pt x="92" y="113"/>
                    </a:lnTo>
                    <a:lnTo>
                      <a:pt x="74" y="150"/>
                    </a:lnTo>
                    <a:lnTo>
                      <a:pt x="74" y="150"/>
                    </a:lnTo>
                    <a:lnTo>
                      <a:pt x="69" y="160"/>
                    </a:lnTo>
                    <a:lnTo>
                      <a:pt x="64" y="167"/>
                    </a:lnTo>
                    <a:lnTo>
                      <a:pt x="53" y="183"/>
                    </a:lnTo>
                    <a:lnTo>
                      <a:pt x="42" y="198"/>
                    </a:lnTo>
                    <a:lnTo>
                      <a:pt x="30" y="213"/>
                    </a:lnTo>
                    <a:lnTo>
                      <a:pt x="30" y="213"/>
                    </a:lnTo>
                    <a:lnTo>
                      <a:pt x="21" y="228"/>
                    </a:lnTo>
                    <a:lnTo>
                      <a:pt x="14" y="242"/>
                    </a:lnTo>
                    <a:lnTo>
                      <a:pt x="7" y="258"/>
                    </a:lnTo>
                    <a:lnTo>
                      <a:pt x="0" y="273"/>
                    </a:lnTo>
                    <a:lnTo>
                      <a:pt x="0" y="273"/>
                    </a:lnTo>
                    <a:lnTo>
                      <a:pt x="0" y="275"/>
                    </a:lnTo>
                    <a:lnTo>
                      <a:pt x="0" y="276"/>
                    </a:lnTo>
                    <a:lnTo>
                      <a:pt x="1" y="277"/>
                    </a:lnTo>
                    <a:lnTo>
                      <a:pt x="3" y="278"/>
                    </a:lnTo>
                    <a:lnTo>
                      <a:pt x="5" y="278"/>
                    </a:lnTo>
                    <a:lnTo>
                      <a:pt x="7" y="278"/>
                    </a:lnTo>
                    <a:lnTo>
                      <a:pt x="9" y="277"/>
                    </a:lnTo>
                    <a:lnTo>
                      <a:pt x="10" y="275"/>
                    </a:lnTo>
                    <a:lnTo>
                      <a:pt x="10" y="275"/>
                    </a:lnTo>
                    <a:lnTo>
                      <a:pt x="16" y="259"/>
                    </a:lnTo>
                    <a:lnTo>
                      <a:pt x="24" y="243"/>
                    </a:lnTo>
                    <a:lnTo>
                      <a:pt x="32" y="229"/>
                    </a:lnTo>
                    <a:lnTo>
                      <a:pt x="43" y="214"/>
                    </a:lnTo>
                    <a:lnTo>
                      <a:pt x="62" y="186"/>
                    </a:lnTo>
                    <a:lnTo>
                      <a:pt x="73" y="171"/>
                    </a:lnTo>
                    <a:lnTo>
                      <a:pt x="81" y="156"/>
                    </a:lnTo>
                    <a:lnTo>
                      <a:pt x="81" y="156"/>
                    </a:lnTo>
                    <a:lnTo>
                      <a:pt x="121" y="81"/>
                    </a:lnTo>
                    <a:lnTo>
                      <a:pt x="141" y="44"/>
                    </a:lnTo>
                    <a:lnTo>
                      <a:pt x="160" y="7"/>
                    </a:lnTo>
                    <a:lnTo>
                      <a:pt x="160" y="7"/>
                    </a:lnTo>
                    <a:lnTo>
                      <a:pt x="162" y="5"/>
                    </a:lnTo>
                    <a:lnTo>
                      <a:pt x="160" y="3"/>
                    </a:lnTo>
                    <a:lnTo>
                      <a:pt x="159" y="1"/>
                    </a:lnTo>
                    <a:lnTo>
                      <a:pt x="158" y="0"/>
                    </a:lnTo>
                    <a:lnTo>
                      <a:pt x="156" y="0"/>
                    </a:lnTo>
                    <a:lnTo>
                      <a:pt x="155" y="0"/>
                    </a:lnTo>
                    <a:lnTo>
                      <a:pt x="153" y="0"/>
                    </a:lnTo>
                    <a:lnTo>
                      <a:pt x="152" y="2"/>
                    </a:lnTo>
                    <a:lnTo>
                      <a:pt x="15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87" name="Freeform 870"/>
              <p:cNvSpPr/>
              <p:nvPr/>
            </p:nvSpPr>
            <p:spPr bwMode="auto">
              <a:xfrm>
                <a:off x="4297363" y="1711325"/>
                <a:ext cx="71438" cy="134938"/>
              </a:xfrm>
              <a:custGeom>
                <a:avLst/>
                <a:gdLst/>
                <a:ahLst/>
                <a:cxnLst>
                  <a:cxn ang="0">
                    <a:pos x="123" y="3"/>
                  </a:cxn>
                  <a:cxn ang="0">
                    <a:pos x="123" y="3"/>
                  </a:cxn>
                  <a:cxn ang="0">
                    <a:pos x="118" y="16"/>
                  </a:cxn>
                  <a:cxn ang="0">
                    <a:pos x="111" y="27"/>
                  </a:cxn>
                  <a:cxn ang="0">
                    <a:pos x="105" y="38"/>
                  </a:cxn>
                  <a:cxn ang="0">
                    <a:pos x="100" y="51"/>
                  </a:cxn>
                  <a:cxn ang="0">
                    <a:pos x="100" y="51"/>
                  </a:cxn>
                  <a:cxn ang="0">
                    <a:pos x="93" y="68"/>
                  </a:cxn>
                  <a:cxn ang="0">
                    <a:pos x="86" y="87"/>
                  </a:cxn>
                  <a:cxn ang="0">
                    <a:pos x="72" y="122"/>
                  </a:cxn>
                  <a:cxn ang="0">
                    <a:pos x="72" y="122"/>
                  </a:cxn>
                  <a:cxn ang="0">
                    <a:pos x="65" y="139"/>
                  </a:cxn>
                  <a:cxn ang="0">
                    <a:pos x="56" y="154"/>
                  </a:cxn>
                  <a:cxn ang="0">
                    <a:pos x="38" y="186"/>
                  </a:cxn>
                  <a:cxn ang="0">
                    <a:pos x="18" y="217"/>
                  </a:cxn>
                  <a:cxn ang="0">
                    <a:pos x="9" y="233"/>
                  </a:cxn>
                  <a:cxn ang="0">
                    <a:pos x="0" y="249"/>
                  </a:cxn>
                  <a:cxn ang="0">
                    <a:pos x="0" y="249"/>
                  </a:cxn>
                  <a:cxn ang="0">
                    <a:pos x="0" y="250"/>
                  </a:cxn>
                  <a:cxn ang="0">
                    <a:pos x="0" y="252"/>
                  </a:cxn>
                  <a:cxn ang="0">
                    <a:pos x="4" y="255"/>
                  </a:cxn>
                  <a:cxn ang="0">
                    <a:pos x="5" y="255"/>
                  </a:cxn>
                  <a:cxn ang="0">
                    <a:pos x="7" y="255"/>
                  </a:cxn>
                  <a:cxn ang="0">
                    <a:pos x="8" y="255"/>
                  </a:cxn>
                  <a:cxn ang="0">
                    <a:pos x="9" y="253"/>
                  </a:cxn>
                  <a:cxn ang="0">
                    <a:pos x="9" y="253"/>
                  </a:cxn>
                  <a:cxn ang="0">
                    <a:pos x="17" y="238"/>
                  </a:cxn>
                  <a:cxn ang="0">
                    <a:pos x="25" y="223"/>
                  </a:cxn>
                  <a:cxn ang="0">
                    <a:pos x="43" y="193"/>
                  </a:cxn>
                  <a:cxn ang="0">
                    <a:pos x="61" y="163"/>
                  </a:cxn>
                  <a:cxn ang="0">
                    <a:pos x="70" y="148"/>
                  </a:cxn>
                  <a:cxn ang="0">
                    <a:pos x="77" y="132"/>
                  </a:cxn>
                  <a:cxn ang="0">
                    <a:pos x="77" y="132"/>
                  </a:cxn>
                  <a:cxn ang="0">
                    <a:pos x="90" y="101"/>
                  </a:cxn>
                  <a:cxn ang="0">
                    <a:pos x="103" y="69"/>
                  </a:cxn>
                  <a:cxn ang="0">
                    <a:pos x="103" y="69"/>
                  </a:cxn>
                  <a:cxn ang="0">
                    <a:pos x="110" y="53"/>
                  </a:cxn>
                  <a:cxn ang="0">
                    <a:pos x="118" y="37"/>
                  </a:cxn>
                  <a:cxn ang="0">
                    <a:pos x="125" y="22"/>
                  </a:cxn>
                  <a:cxn ang="0">
                    <a:pos x="133" y="5"/>
                  </a:cxn>
                  <a:cxn ang="0">
                    <a:pos x="133" y="5"/>
                  </a:cxn>
                  <a:cxn ang="0">
                    <a:pos x="134" y="3"/>
                  </a:cxn>
                  <a:cxn ang="0">
                    <a:pos x="133" y="2"/>
                  </a:cxn>
                  <a:cxn ang="0">
                    <a:pos x="132" y="1"/>
                  </a:cxn>
                  <a:cxn ang="0">
                    <a:pos x="130" y="0"/>
                  </a:cxn>
                  <a:cxn ang="0">
                    <a:pos x="126" y="0"/>
                  </a:cxn>
                  <a:cxn ang="0">
                    <a:pos x="124" y="1"/>
                  </a:cxn>
                  <a:cxn ang="0">
                    <a:pos x="123" y="3"/>
                  </a:cxn>
                  <a:cxn ang="0">
                    <a:pos x="123" y="3"/>
                  </a:cxn>
                </a:cxnLst>
                <a:rect l="0" t="0" r="r" b="b"/>
                <a:pathLst>
                  <a:path w="134" h="255">
                    <a:moveTo>
                      <a:pt x="123" y="3"/>
                    </a:moveTo>
                    <a:lnTo>
                      <a:pt x="123" y="3"/>
                    </a:lnTo>
                    <a:lnTo>
                      <a:pt x="118" y="16"/>
                    </a:lnTo>
                    <a:lnTo>
                      <a:pt x="111" y="27"/>
                    </a:lnTo>
                    <a:lnTo>
                      <a:pt x="105" y="38"/>
                    </a:lnTo>
                    <a:lnTo>
                      <a:pt x="100" y="51"/>
                    </a:lnTo>
                    <a:lnTo>
                      <a:pt x="100" y="51"/>
                    </a:lnTo>
                    <a:lnTo>
                      <a:pt x="93" y="68"/>
                    </a:lnTo>
                    <a:lnTo>
                      <a:pt x="86" y="87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65" y="139"/>
                    </a:lnTo>
                    <a:lnTo>
                      <a:pt x="56" y="154"/>
                    </a:lnTo>
                    <a:lnTo>
                      <a:pt x="38" y="186"/>
                    </a:lnTo>
                    <a:lnTo>
                      <a:pt x="18" y="217"/>
                    </a:lnTo>
                    <a:lnTo>
                      <a:pt x="9" y="233"/>
                    </a:lnTo>
                    <a:lnTo>
                      <a:pt x="0" y="249"/>
                    </a:lnTo>
                    <a:lnTo>
                      <a:pt x="0" y="249"/>
                    </a:lnTo>
                    <a:lnTo>
                      <a:pt x="0" y="250"/>
                    </a:lnTo>
                    <a:lnTo>
                      <a:pt x="0" y="252"/>
                    </a:lnTo>
                    <a:lnTo>
                      <a:pt x="4" y="255"/>
                    </a:lnTo>
                    <a:lnTo>
                      <a:pt x="5" y="255"/>
                    </a:lnTo>
                    <a:lnTo>
                      <a:pt x="7" y="255"/>
                    </a:lnTo>
                    <a:lnTo>
                      <a:pt x="8" y="255"/>
                    </a:lnTo>
                    <a:lnTo>
                      <a:pt x="9" y="253"/>
                    </a:lnTo>
                    <a:lnTo>
                      <a:pt x="9" y="253"/>
                    </a:lnTo>
                    <a:lnTo>
                      <a:pt x="17" y="238"/>
                    </a:lnTo>
                    <a:lnTo>
                      <a:pt x="25" y="223"/>
                    </a:lnTo>
                    <a:lnTo>
                      <a:pt x="43" y="193"/>
                    </a:lnTo>
                    <a:lnTo>
                      <a:pt x="61" y="163"/>
                    </a:lnTo>
                    <a:lnTo>
                      <a:pt x="70" y="148"/>
                    </a:lnTo>
                    <a:lnTo>
                      <a:pt x="77" y="132"/>
                    </a:lnTo>
                    <a:lnTo>
                      <a:pt x="77" y="132"/>
                    </a:lnTo>
                    <a:lnTo>
                      <a:pt x="90" y="101"/>
                    </a:lnTo>
                    <a:lnTo>
                      <a:pt x="103" y="69"/>
                    </a:lnTo>
                    <a:lnTo>
                      <a:pt x="103" y="69"/>
                    </a:lnTo>
                    <a:lnTo>
                      <a:pt x="110" y="53"/>
                    </a:lnTo>
                    <a:lnTo>
                      <a:pt x="118" y="37"/>
                    </a:lnTo>
                    <a:lnTo>
                      <a:pt x="125" y="22"/>
                    </a:lnTo>
                    <a:lnTo>
                      <a:pt x="133" y="5"/>
                    </a:lnTo>
                    <a:lnTo>
                      <a:pt x="133" y="5"/>
                    </a:lnTo>
                    <a:lnTo>
                      <a:pt x="134" y="3"/>
                    </a:lnTo>
                    <a:lnTo>
                      <a:pt x="133" y="2"/>
                    </a:lnTo>
                    <a:lnTo>
                      <a:pt x="132" y="1"/>
                    </a:lnTo>
                    <a:lnTo>
                      <a:pt x="130" y="0"/>
                    </a:lnTo>
                    <a:lnTo>
                      <a:pt x="126" y="0"/>
                    </a:lnTo>
                    <a:lnTo>
                      <a:pt x="124" y="1"/>
                    </a:lnTo>
                    <a:lnTo>
                      <a:pt x="123" y="3"/>
                    </a:lnTo>
                    <a:lnTo>
                      <a:pt x="12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88" name="Freeform 871"/>
              <p:cNvSpPr/>
              <p:nvPr/>
            </p:nvSpPr>
            <p:spPr bwMode="auto">
              <a:xfrm>
                <a:off x="4235450" y="1423988"/>
                <a:ext cx="49213" cy="88900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89" y="0"/>
                  </a:cxn>
                  <a:cxn ang="0">
                    <a:pos x="85" y="2"/>
                  </a:cxn>
                  <a:cxn ang="0">
                    <a:pos x="82" y="5"/>
                  </a:cxn>
                  <a:cxn ang="0">
                    <a:pos x="76" y="11"/>
                  </a:cxn>
                  <a:cxn ang="0">
                    <a:pos x="68" y="25"/>
                  </a:cxn>
                  <a:cxn ang="0">
                    <a:pos x="68" y="25"/>
                  </a:cxn>
                  <a:cxn ang="0">
                    <a:pos x="52" y="54"/>
                  </a:cxn>
                  <a:cxn ang="0">
                    <a:pos x="37" y="81"/>
                  </a:cxn>
                  <a:cxn ang="0">
                    <a:pos x="37" y="81"/>
                  </a:cxn>
                  <a:cxn ang="0">
                    <a:pos x="24" y="107"/>
                  </a:cxn>
                  <a:cxn ang="0">
                    <a:pos x="17" y="120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5" y="139"/>
                  </a:cxn>
                  <a:cxn ang="0">
                    <a:pos x="2" y="147"/>
                  </a:cxn>
                  <a:cxn ang="0">
                    <a:pos x="0" y="154"/>
                  </a:cxn>
                  <a:cxn ang="0">
                    <a:pos x="0" y="158"/>
                  </a:cxn>
                  <a:cxn ang="0">
                    <a:pos x="0" y="163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2" y="165"/>
                  </a:cxn>
                  <a:cxn ang="0">
                    <a:pos x="4" y="166"/>
                  </a:cxn>
                  <a:cxn ang="0">
                    <a:pos x="6" y="166"/>
                  </a:cxn>
                  <a:cxn ang="0">
                    <a:pos x="7" y="165"/>
                  </a:cxn>
                  <a:cxn ang="0">
                    <a:pos x="9" y="164"/>
                  </a:cxn>
                  <a:cxn ang="0">
                    <a:pos x="9" y="162"/>
                  </a:cxn>
                  <a:cxn ang="0">
                    <a:pos x="9" y="160"/>
                  </a:cxn>
                  <a:cxn ang="0">
                    <a:pos x="9" y="160"/>
                  </a:cxn>
                  <a:cxn ang="0">
                    <a:pos x="9" y="155"/>
                  </a:cxn>
                  <a:cxn ang="0">
                    <a:pos x="9" y="151"/>
                  </a:cxn>
                  <a:cxn ang="0">
                    <a:pos x="11" y="148"/>
                  </a:cxn>
                  <a:cxn ang="0">
                    <a:pos x="13" y="143"/>
                  </a:cxn>
                  <a:cxn ang="0">
                    <a:pos x="18" y="137"/>
                  </a:cxn>
                  <a:cxn ang="0">
                    <a:pos x="20" y="134"/>
                  </a:cxn>
                  <a:cxn ang="0">
                    <a:pos x="22" y="131"/>
                  </a:cxn>
                  <a:cxn ang="0">
                    <a:pos x="22" y="131"/>
                  </a:cxn>
                  <a:cxn ang="0">
                    <a:pos x="34" y="108"/>
                  </a:cxn>
                  <a:cxn ang="0">
                    <a:pos x="45" y="87"/>
                  </a:cxn>
                  <a:cxn ang="0">
                    <a:pos x="45" y="87"/>
                  </a:cxn>
                  <a:cxn ang="0">
                    <a:pos x="57" y="65"/>
                  </a:cxn>
                  <a:cxn ang="0">
                    <a:pos x="68" y="44"/>
                  </a:cxn>
                  <a:cxn ang="0">
                    <a:pos x="68" y="44"/>
                  </a:cxn>
                  <a:cxn ang="0">
                    <a:pos x="78" y="25"/>
                  </a:cxn>
                  <a:cxn ang="0">
                    <a:pos x="84" y="15"/>
                  </a:cxn>
                  <a:cxn ang="0">
                    <a:pos x="87" y="12"/>
                  </a:cxn>
                  <a:cxn ang="0">
                    <a:pos x="92" y="9"/>
                  </a:cxn>
                  <a:cxn ang="0">
                    <a:pos x="92" y="9"/>
                  </a:cxn>
                  <a:cxn ang="0">
                    <a:pos x="93" y="8"/>
                  </a:cxn>
                  <a:cxn ang="0">
                    <a:pos x="94" y="7"/>
                  </a:cxn>
                  <a:cxn ang="0">
                    <a:pos x="94" y="3"/>
                  </a:cxn>
                  <a:cxn ang="0">
                    <a:pos x="94" y="2"/>
                  </a:cxn>
                  <a:cxn ang="0">
                    <a:pos x="93" y="1"/>
                  </a:cxn>
                  <a:cxn ang="0">
                    <a:pos x="91" y="0"/>
                  </a:cxn>
                  <a:cxn ang="0">
                    <a:pos x="89" y="0"/>
                  </a:cxn>
                  <a:cxn ang="0">
                    <a:pos x="89" y="0"/>
                  </a:cxn>
                </a:cxnLst>
                <a:rect l="0" t="0" r="r" b="b"/>
                <a:pathLst>
                  <a:path w="94" h="166">
                    <a:moveTo>
                      <a:pt x="89" y="0"/>
                    </a:moveTo>
                    <a:lnTo>
                      <a:pt x="89" y="0"/>
                    </a:lnTo>
                    <a:lnTo>
                      <a:pt x="85" y="2"/>
                    </a:lnTo>
                    <a:lnTo>
                      <a:pt x="82" y="5"/>
                    </a:lnTo>
                    <a:lnTo>
                      <a:pt x="76" y="11"/>
                    </a:lnTo>
                    <a:lnTo>
                      <a:pt x="68" y="25"/>
                    </a:lnTo>
                    <a:lnTo>
                      <a:pt x="68" y="25"/>
                    </a:lnTo>
                    <a:lnTo>
                      <a:pt x="52" y="54"/>
                    </a:lnTo>
                    <a:lnTo>
                      <a:pt x="37" y="81"/>
                    </a:lnTo>
                    <a:lnTo>
                      <a:pt x="37" y="81"/>
                    </a:lnTo>
                    <a:lnTo>
                      <a:pt x="24" y="107"/>
                    </a:lnTo>
                    <a:lnTo>
                      <a:pt x="17" y="120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5" y="139"/>
                    </a:lnTo>
                    <a:lnTo>
                      <a:pt x="2" y="147"/>
                    </a:lnTo>
                    <a:lnTo>
                      <a:pt x="0" y="154"/>
                    </a:lnTo>
                    <a:lnTo>
                      <a:pt x="0" y="158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2" y="165"/>
                    </a:lnTo>
                    <a:lnTo>
                      <a:pt x="4" y="166"/>
                    </a:lnTo>
                    <a:lnTo>
                      <a:pt x="6" y="166"/>
                    </a:lnTo>
                    <a:lnTo>
                      <a:pt x="7" y="165"/>
                    </a:lnTo>
                    <a:lnTo>
                      <a:pt x="9" y="164"/>
                    </a:lnTo>
                    <a:lnTo>
                      <a:pt x="9" y="162"/>
                    </a:lnTo>
                    <a:lnTo>
                      <a:pt x="9" y="160"/>
                    </a:lnTo>
                    <a:lnTo>
                      <a:pt x="9" y="160"/>
                    </a:lnTo>
                    <a:lnTo>
                      <a:pt x="9" y="155"/>
                    </a:lnTo>
                    <a:lnTo>
                      <a:pt x="9" y="151"/>
                    </a:lnTo>
                    <a:lnTo>
                      <a:pt x="11" y="148"/>
                    </a:lnTo>
                    <a:lnTo>
                      <a:pt x="13" y="143"/>
                    </a:lnTo>
                    <a:lnTo>
                      <a:pt x="18" y="137"/>
                    </a:lnTo>
                    <a:lnTo>
                      <a:pt x="20" y="134"/>
                    </a:lnTo>
                    <a:lnTo>
                      <a:pt x="22" y="131"/>
                    </a:lnTo>
                    <a:lnTo>
                      <a:pt x="22" y="131"/>
                    </a:lnTo>
                    <a:lnTo>
                      <a:pt x="34" y="108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57" y="65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78" y="25"/>
                    </a:lnTo>
                    <a:lnTo>
                      <a:pt x="84" y="15"/>
                    </a:lnTo>
                    <a:lnTo>
                      <a:pt x="87" y="12"/>
                    </a:lnTo>
                    <a:lnTo>
                      <a:pt x="92" y="9"/>
                    </a:lnTo>
                    <a:lnTo>
                      <a:pt x="92" y="9"/>
                    </a:lnTo>
                    <a:lnTo>
                      <a:pt x="93" y="8"/>
                    </a:lnTo>
                    <a:lnTo>
                      <a:pt x="94" y="7"/>
                    </a:lnTo>
                    <a:lnTo>
                      <a:pt x="94" y="3"/>
                    </a:lnTo>
                    <a:lnTo>
                      <a:pt x="94" y="2"/>
                    </a:lnTo>
                    <a:lnTo>
                      <a:pt x="93" y="1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89" name="Freeform 872"/>
              <p:cNvSpPr/>
              <p:nvPr/>
            </p:nvSpPr>
            <p:spPr bwMode="auto">
              <a:xfrm>
                <a:off x="4275138" y="1435100"/>
                <a:ext cx="65088" cy="107950"/>
              </a:xfrm>
              <a:custGeom>
                <a:avLst/>
                <a:gdLst/>
                <a:ahLst/>
                <a:cxnLst>
                  <a:cxn ang="0">
                    <a:pos x="117" y="0"/>
                  </a:cxn>
                  <a:cxn ang="0">
                    <a:pos x="117" y="0"/>
                  </a:cxn>
                  <a:cxn ang="0">
                    <a:pos x="106" y="9"/>
                  </a:cxn>
                  <a:cxn ang="0">
                    <a:pos x="97" y="18"/>
                  </a:cxn>
                  <a:cxn ang="0">
                    <a:pos x="89" y="27"/>
                  </a:cxn>
                  <a:cxn ang="0">
                    <a:pos x="82" y="39"/>
                  </a:cxn>
                  <a:cxn ang="0">
                    <a:pos x="74" y="50"/>
                  </a:cxn>
                  <a:cxn ang="0">
                    <a:pos x="68" y="61"/>
                  </a:cxn>
                  <a:cxn ang="0">
                    <a:pos x="58" y="84"/>
                  </a:cxn>
                  <a:cxn ang="0">
                    <a:pos x="58" y="84"/>
                  </a:cxn>
                  <a:cxn ang="0">
                    <a:pos x="31" y="142"/>
                  </a:cxn>
                  <a:cxn ang="0">
                    <a:pos x="18" y="170"/>
                  </a:cxn>
                  <a:cxn ang="0">
                    <a:pos x="9" y="183"/>
                  </a:cxn>
                  <a:cxn ang="0">
                    <a:pos x="1" y="197"/>
                  </a:cxn>
                  <a:cxn ang="0">
                    <a:pos x="1" y="197"/>
                  </a:cxn>
                  <a:cxn ang="0">
                    <a:pos x="0" y="199"/>
                  </a:cxn>
                  <a:cxn ang="0">
                    <a:pos x="1" y="201"/>
                  </a:cxn>
                  <a:cxn ang="0">
                    <a:pos x="1" y="202"/>
                  </a:cxn>
                  <a:cxn ang="0">
                    <a:pos x="3" y="203"/>
                  </a:cxn>
                  <a:cxn ang="0">
                    <a:pos x="4" y="204"/>
                  </a:cxn>
                  <a:cxn ang="0">
                    <a:pos x="6" y="204"/>
                  </a:cxn>
                  <a:cxn ang="0">
                    <a:pos x="8" y="203"/>
                  </a:cxn>
                  <a:cxn ang="0">
                    <a:pos x="9" y="202"/>
                  </a:cxn>
                  <a:cxn ang="0">
                    <a:pos x="9" y="202"/>
                  </a:cxn>
                  <a:cxn ang="0">
                    <a:pos x="23" y="180"/>
                  </a:cxn>
                  <a:cxn ang="0">
                    <a:pos x="36" y="157"/>
                  </a:cxn>
                  <a:cxn ang="0">
                    <a:pos x="48" y="134"/>
                  </a:cxn>
                  <a:cxn ang="0">
                    <a:pos x="57" y="110"/>
                  </a:cxn>
                  <a:cxn ang="0">
                    <a:pos x="57" y="110"/>
                  </a:cxn>
                  <a:cxn ang="0">
                    <a:pos x="68" y="83"/>
                  </a:cxn>
                  <a:cxn ang="0">
                    <a:pos x="74" y="69"/>
                  </a:cxn>
                  <a:cxn ang="0">
                    <a:pos x="82" y="54"/>
                  </a:cxn>
                  <a:cxn ang="0">
                    <a:pos x="90" y="41"/>
                  </a:cxn>
                  <a:cxn ang="0">
                    <a:pos x="100" y="28"/>
                  </a:cxn>
                  <a:cxn ang="0">
                    <a:pos x="111" y="18"/>
                  </a:cxn>
                  <a:cxn ang="0">
                    <a:pos x="122" y="9"/>
                  </a:cxn>
                  <a:cxn ang="0">
                    <a:pos x="122" y="9"/>
                  </a:cxn>
                  <a:cxn ang="0">
                    <a:pos x="123" y="8"/>
                  </a:cxn>
                  <a:cxn ang="0">
                    <a:pos x="124" y="6"/>
                  </a:cxn>
                  <a:cxn ang="0">
                    <a:pos x="124" y="4"/>
                  </a:cxn>
                  <a:cxn ang="0">
                    <a:pos x="123" y="3"/>
                  </a:cxn>
                  <a:cxn ang="0">
                    <a:pos x="122" y="2"/>
                  </a:cxn>
                  <a:cxn ang="0">
                    <a:pos x="120" y="0"/>
                  </a:cxn>
                  <a:cxn ang="0">
                    <a:pos x="119" y="0"/>
                  </a:cxn>
                  <a:cxn ang="0">
                    <a:pos x="117" y="0"/>
                  </a:cxn>
                  <a:cxn ang="0">
                    <a:pos x="117" y="0"/>
                  </a:cxn>
                </a:cxnLst>
                <a:rect l="0" t="0" r="r" b="b"/>
                <a:pathLst>
                  <a:path w="124" h="204">
                    <a:moveTo>
                      <a:pt x="117" y="0"/>
                    </a:moveTo>
                    <a:lnTo>
                      <a:pt x="117" y="0"/>
                    </a:lnTo>
                    <a:lnTo>
                      <a:pt x="106" y="9"/>
                    </a:lnTo>
                    <a:lnTo>
                      <a:pt x="97" y="18"/>
                    </a:lnTo>
                    <a:lnTo>
                      <a:pt x="89" y="27"/>
                    </a:lnTo>
                    <a:lnTo>
                      <a:pt x="82" y="39"/>
                    </a:lnTo>
                    <a:lnTo>
                      <a:pt x="74" y="50"/>
                    </a:lnTo>
                    <a:lnTo>
                      <a:pt x="68" y="61"/>
                    </a:lnTo>
                    <a:lnTo>
                      <a:pt x="58" y="84"/>
                    </a:lnTo>
                    <a:lnTo>
                      <a:pt x="58" y="84"/>
                    </a:lnTo>
                    <a:lnTo>
                      <a:pt x="31" y="142"/>
                    </a:lnTo>
                    <a:lnTo>
                      <a:pt x="18" y="170"/>
                    </a:lnTo>
                    <a:lnTo>
                      <a:pt x="9" y="183"/>
                    </a:lnTo>
                    <a:lnTo>
                      <a:pt x="1" y="197"/>
                    </a:lnTo>
                    <a:lnTo>
                      <a:pt x="1" y="197"/>
                    </a:lnTo>
                    <a:lnTo>
                      <a:pt x="0" y="199"/>
                    </a:lnTo>
                    <a:lnTo>
                      <a:pt x="1" y="201"/>
                    </a:lnTo>
                    <a:lnTo>
                      <a:pt x="1" y="202"/>
                    </a:lnTo>
                    <a:lnTo>
                      <a:pt x="3" y="203"/>
                    </a:lnTo>
                    <a:lnTo>
                      <a:pt x="4" y="204"/>
                    </a:lnTo>
                    <a:lnTo>
                      <a:pt x="6" y="204"/>
                    </a:lnTo>
                    <a:lnTo>
                      <a:pt x="8" y="203"/>
                    </a:lnTo>
                    <a:lnTo>
                      <a:pt x="9" y="202"/>
                    </a:lnTo>
                    <a:lnTo>
                      <a:pt x="9" y="202"/>
                    </a:lnTo>
                    <a:lnTo>
                      <a:pt x="23" y="180"/>
                    </a:lnTo>
                    <a:lnTo>
                      <a:pt x="36" y="157"/>
                    </a:lnTo>
                    <a:lnTo>
                      <a:pt x="48" y="134"/>
                    </a:lnTo>
                    <a:lnTo>
                      <a:pt x="57" y="110"/>
                    </a:lnTo>
                    <a:lnTo>
                      <a:pt x="57" y="110"/>
                    </a:lnTo>
                    <a:lnTo>
                      <a:pt x="68" y="83"/>
                    </a:lnTo>
                    <a:lnTo>
                      <a:pt x="74" y="69"/>
                    </a:lnTo>
                    <a:lnTo>
                      <a:pt x="82" y="54"/>
                    </a:lnTo>
                    <a:lnTo>
                      <a:pt x="90" y="41"/>
                    </a:lnTo>
                    <a:lnTo>
                      <a:pt x="100" y="28"/>
                    </a:lnTo>
                    <a:lnTo>
                      <a:pt x="111" y="18"/>
                    </a:lnTo>
                    <a:lnTo>
                      <a:pt x="122" y="9"/>
                    </a:lnTo>
                    <a:lnTo>
                      <a:pt x="122" y="9"/>
                    </a:lnTo>
                    <a:lnTo>
                      <a:pt x="123" y="8"/>
                    </a:lnTo>
                    <a:lnTo>
                      <a:pt x="124" y="6"/>
                    </a:lnTo>
                    <a:lnTo>
                      <a:pt x="124" y="4"/>
                    </a:lnTo>
                    <a:lnTo>
                      <a:pt x="123" y="3"/>
                    </a:lnTo>
                    <a:lnTo>
                      <a:pt x="122" y="2"/>
                    </a:lnTo>
                    <a:lnTo>
                      <a:pt x="120" y="0"/>
                    </a:lnTo>
                    <a:lnTo>
                      <a:pt x="119" y="0"/>
                    </a:lnTo>
                    <a:lnTo>
                      <a:pt x="117" y="0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0" name="Freeform 873"/>
              <p:cNvSpPr/>
              <p:nvPr/>
            </p:nvSpPr>
            <p:spPr bwMode="auto">
              <a:xfrm>
                <a:off x="4318000" y="1447800"/>
                <a:ext cx="74613" cy="104775"/>
              </a:xfrm>
              <a:custGeom>
                <a:avLst/>
                <a:gdLst/>
                <a:ahLst/>
                <a:cxnLst>
                  <a:cxn ang="0">
                    <a:pos x="132" y="3"/>
                  </a:cxn>
                  <a:cxn ang="0">
                    <a:pos x="132" y="3"/>
                  </a:cxn>
                  <a:cxn ang="0">
                    <a:pos x="130" y="8"/>
                  </a:cxn>
                  <a:cxn ang="0">
                    <a:pos x="127" y="14"/>
                  </a:cxn>
                  <a:cxn ang="0">
                    <a:pos x="123" y="19"/>
                  </a:cxn>
                  <a:cxn ang="0">
                    <a:pos x="118" y="23"/>
                  </a:cxn>
                  <a:cxn ang="0">
                    <a:pos x="108" y="32"/>
                  </a:cxn>
                  <a:cxn ang="0">
                    <a:pos x="100" y="42"/>
                  </a:cxn>
                  <a:cxn ang="0">
                    <a:pos x="100" y="42"/>
                  </a:cxn>
                  <a:cxn ang="0">
                    <a:pos x="85" y="62"/>
                  </a:cxn>
                  <a:cxn ang="0">
                    <a:pos x="71" y="83"/>
                  </a:cxn>
                  <a:cxn ang="0">
                    <a:pos x="71" y="83"/>
                  </a:cxn>
                  <a:cxn ang="0">
                    <a:pos x="36" y="133"/>
                  </a:cxn>
                  <a:cxn ang="0">
                    <a:pos x="36" y="133"/>
                  </a:cxn>
                  <a:cxn ang="0">
                    <a:pos x="28" y="148"/>
                  </a:cxn>
                  <a:cxn ang="0">
                    <a:pos x="19" y="163"/>
                  </a:cxn>
                  <a:cxn ang="0">
                    <a:pos x="11" y="178"/>
                  </a:cxn>
                  <a:cxn ang="0">
                    <a:pos x="6" y="184"/>
                  </a:cxn>
                  <a:cxn ang="0">
                    <a:pos x="1" y="191"/>
                  </a:cxn>
                  <a:cxn ang="0">
                    <a:pos x="1" y="191"/>
                  </a:cxn>
                  <a:cxn ang="0">
                    <a:pos x="0" y="192"/>
                  </a:cxn>
                  <a:cxn ang="0">
                    <a:pos x="0" y="194"/>
                  </a:cxn>
                  <a:cxn ang="0">
                    <a:pos x="0" y="196"/>
                  </a:cxn>
                  <a:cxn ang="0">
                    <a:pos x="1" y="198"/>
                  </a:cxn>
                  <a:cxn ang="0">
                    <a:pos x="3" y="199"/>
                  </a:cxn>
                  <a:cxn ang="0">
                    <a:pos x="4" y="200"/>
                  </a:cxn>
                  <a:cxn ang="0">
                    <a:pos x="6" y="199"/>
                  </a:cxn>
                  <a:cxn ang="0">
                    <a:pos x="7" y="198"/>
                  </a:cxn>
                  <a:cxn ang="0">
                    <a:pos x="7" y="198"/>
                  </a:cxn>
                  <a:cxn ang="0">
                    <a:pos x="15" y="187"/>
                  </a:cxn>
                  <a:cxn ang="0">
                    <a:pos x="22" y="176"/>
                  </a:cxn>
                  <a:cxn ang="0">
                    <a:pos x="35" y="153"/>
                  </a:cxn>
                  <a:cxn ang="0">
                    <a:pos x="35" y="153"/>
                  </a:cxn>
                  <a:cxn ang="0">
                    <a:pos x="44" y="139"/>
                  </a:cxn>
                  <a:cxn ang="0">
                    <a:pos x="54" y="124"/>
                  </a:cxn>
                  <a:cxn ang="0">
                    <a:pos x="74" y="95"/>
                  </a:cxn>
                  <a:cxn ang="0">
                    <a:pos x="74" y="95"/>
                  </a:cxn>
                  <a:cxn ang="0">
                    <a:pos x="108" y="46"/>
                  </a:cxn>
                  <a:cxn ang="0">
                    <a:pos x="108" y="46"/>
                  </a:cxn>
                  <a:cxn ang="0">
                    <a:pos x="112" y="41"/>
                  </a:cxn>
                  <a:cxn ang="0">
                    <a:pos x="117" y="36"/>
                  </a:cxn>
                  <a:cxn ang="0">
                    <a:pos x="127" y="27"/>
                  </a:cxn>
                  <a:cxn ang="0">
                    <a:pos x="132" y="23"/>
                  </a:cxn>
                  <a:cxn ang="0">
                    <a:pos x="136" y="18"/>
                  </a:cxn>
                  <a:cxn ang="0">
                    <a:pos x="139" y="12"/>
                  </a:cxn>
                  <a:cxn ang="0">
                    <a:pos x="141" y="5"/>
                  </a:cxn>
                  <a:cxn ang="0">
                    <a:pos x="141" y="5"/>
                  </a:cxn>
                  <a:cxn ang="0">
                    <a:pos x="141" y="3"/>
                  </a:cxn>
                  <a:cxn ang="0">
                    <a:pos x="140" y="2"/>
                  </a:cxn>
                  <a:cxn ang="0">
                    <a:pos x="139" y="1"/>
                  </a:cxn>
                  <a:cxn ang="0">
                    <a:pos x="138" y="0"/>
                  </a:cxn>
                  <a:cxn ang="0">
                    <a:pos x="136" y="0"/>
                  </a:cxn>
                  <a:cxn ang="0">
                    <a:pos x="134" y="0"/>
                  </a:cxn>
                  <a:cxn ang="0">
                    <a:pos x="133" y="1"/>
                  </a:cxn>
                  <a:cxn ang="0">
                    <a:pos x="132" y="3"/>
                  </a:cxn>
                  <a:cxn ang="0">
                    <a:pos x="132" y="3"/>
                  </a:cxn>
                </a:cxnLst>
                <a:rect l="0" t="0" r="r" b="b"/>
                <a:pathLst>
                  <a:path w="141" h="200">
                    <a:moveTo>
                      <a:pt x="132" y="3"/>
                    </a:moveTo>
                    <a:lnTo>
                      <a:pt x="132" y="3"/>
                    </a:lnTo>
                    <a:lnTo>
                      <a:pt x="130" y="8"/>
                    </a:lnTo>
                    <a:lnTo>
                      <a:pt x="127" y="14"/>
                    </a:lnTo>
                    <a:lnTo>
                      <a:pt x="123" y="19"/>
                    </a:lnTo>
                    <a:lnTo>
                      <a:pt x="118" y="23"/>
                    </a:lnTo>
                    <a:lnTo>
                      <a:pt x="108" y="3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85" y="62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28" y="148"/>
                    </a:lnTo>
                    <a:lnTo>
                      <a:pt x="19" y="163"/>
                    </a:lnTo>
                    <a:lnTo>
                      <a:pt x="11" y="178"/>
                    </a:lnTo>
                    <a:lnTo>
                      <a:pt x="6" y="184"/>
                    </a:lnTo>
                    <a:lnTo>
                      <a:pt x="1" y="191"/>
                    </a:lnTo>
                    <a:lnTo>
                      <a:pt x="1" y="191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0" y="196"/>
                    </a:lnTo>
                    <a:lnTo>
                      <a:pt x="1" y="198"/>
                    </a:lnTo>
                    <a:lnTo>
                      <a:pt x="3" y="199"/>
                    </a:lnTo>
                    <a:lnTo>
                      <a:pt x="4" y="200"/>
                    </a:lnTo>
                    <a:lnTo>
                      <a:pt x="6" y="199"/>
                    </a:lnTo>
                    <a:lnTo>
                      <a:pt x="7" y="198"/>
                    </a:lnTo>
                    <a:lnTo>
                      <a:pt x="7" y="198"/>
                    </a:lnTo>
                    <a:lnTo>
                      <a:pt x="15" y="187"/>
                    </a:lnTo>
                    <a:lnTo>
                      <a:pt x="22" y="176"/>
                    </a:lnTo>
                    <a:lnTo>
                      <a:pt x="35" y="153"/>
                    </a:lnTo>
                    <a:lnTo>
                      <a:pt x="35" y="153"/>
                    </a:lnTo>
                    <a:lnTo>
                      <a:pt x="44" y="139"/>
                    </a:lnTo>
                    <a:lnTo>
                      <a:pt x="54" y="124"/>
                    </a:lnTo>
                    <a:lnTo>
                      <a:pt x="74" y="95"/>
                    </a:lnTo>
                    <a:lnTo>
                      <a:pt x="74" y="95"/>
                    </a:lnTo>
                    <a:lnTo>
                      <a:pt x="108" y="46"/>
                    </a:lnTo>
                    <a:lnTo>
                      <a:pt x="108" y="46"/>
                    </a:lnTo>
                    <a:lnTo>
                      <a:pt x="112" y="41"/>
                    </a:lnTo>
                    <a:lnTo>
                      <a:pt x="117" y="36"/>
                    </a:lnTo>
                    <a:lnTo>
                      <a:pt x="127" y="27"/>
                    </a:lnTo>
                    <a:lnTo>
                      <a:pt x="132" y="23"/>
                    </a:lnTo>
                    <a:lnTo>
                      <a:pt x="136" y="18"/>
                    </a:lnTo>
                    <a:lnTo>
                      <a:pt x="139" y="12"/>
                    </a:lnTo>
                    <a:lnTo>
                      <a:pt x="141" y="5"/>
                    </a:lnTo>
                    <a:lnTo>
                      <a:pt x="141" y="5"/>
                    </a:lnTo>
                    <a:lnTo>
                      <a:pt x="141" y="3"/>
                    </a:lnTo>
                    <a:lnTo>
                      <a:pt x="140" y="2"/>
                    </a:lnTo>
                    <a:lnTo>
                      <a:pt x="139" y="1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3" y="1"/>
                    </a:lnTo>
                    <a:lnTo>
                      <a:pt x="132" y="3"/>
                    </a:lnTo>
                    <a:lnTo>
                      <a:pt x="13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1" name="Freeform 874"/>
              <p:cNvSpPr/>
              <p:nvPr/>
            </p:nvSpPr>
            <p:spPr bwMode="auto">
              <a:xfrm>
                <a:off x="4367213" y="1470025"/>
                <a:ext cx="53975" cy="92075"/>
              </a:xfrm>
              <a:custGeom>
                <a:avLst/>
                <a:gdLst/>
                <a:ahLst/>
                <a:cxnLst>
                  <a:cxn ang="0">
                    <a:pos x="100" y="3"/>
                  </a:cxn>
                  <a:cxn ang="0">
                    <a:pos x="100" y="3"/>
                  </a:cxn>
                  <a:cxn ang="0">
                    <a:pos x="98" y="1"/>
                  </a:cxn>
                  <a:cxn ang="0">
                    <a:pos x="96" y="0"/>
                  </a:cxn>
                  <a:cxn ang="0">
                    <a:pos x="94" y="0"/>
                  </a:cxn>
                  <a:cxn ang="0">
                    <a:pos x="92" y="1"/>
                  </a:cxn>
                  <a:cxn ang="0">
                    <a:pos x="86" y="6"/>
                  </a:cxn>
                  <a:cxn ang="0">
                    <a:pos x="86" y="6"/>
                  </a:cxn>
                  <a:cxn ang="0">
                    <a:pos x="85" y="8"/>
                  </a:cxn>
                  <a:cxn ang="0">
                    <a:pos x="86" y="11"/>
                  </a:cxn>
                  <a:cxn ang="0">
                    <a:pos x="87" y="13"/>
                  </a:cxn>
                  <a:cxn ang="0">
                    <a:pos x="91" y="14"/>
                  </a:cxn>
                  <a:cxn ang="0">
                    <a:pos x="91" y="14"/>
                  </a:cxn>
                  <a:cxn ang="0">
                    <a:pos x="89" y="21"/>
                  </a:cxn>
                  <a:cxn ang="0">
                    <a:pos x="85" y="31"/>
                  </a:cxn>
                  <a:cxn ang="0">
                    <a:pos x="81" y="39"/>
                  </a:cxn>
                  <a:cxn ang="0">
                    <a:pos x="77" y="47"/>
                  </a:cxn>
                  <a:cxn ang="0">
                    <a:pos x="67" y="64"/>
                  </a:cxn>
                  <a:cxn ang="0">
                    <a:pos x="58" y="77"/>
                  </a:cxn>
                  <a:cxn ang="0">
                    <a:pos x="58" y="77"/>
                  </a:cxn>
                  <a:cxn ang="0">
                    <a:pos x="44" y="99"/>
                  </a:cxn>
                  <a:cxn ang="0">
                    <a:pos x="31" y="119"/>
                  </a:cxn>
                  <a:cxn ang="0">
                    <a:pos x="18" y="141"/>
                  </a:cxn>
                  <a:cxn ang="0">
                    <a:pos x="4" y="163"/>
                  </a:cxn>
                  <a:cxn ang="0">
                    <a:pos x="4" y="163"/>
                  </a:cxn>
                  <a:cxn ang="0">
                    <a:pos x="2" y="165"/>
                  </a:cxn>
                  <a:cxn ang="0">
                    <a:pos x="1" y="169"/>
                  </a:cxn>
                  <a:cxn ang="0">
                    <a:pos x="1" y="169"/>
                  </a:cxn>
                  <a:cxn ang="0">
                    <a:pos x="0" y="171"/>
                  </a:cxn>
                  <a:cxn ang="0">
                    <a:pos x="1" y="172"/>
                  </a:cxn>
                  <a:cxn ang="0">
                    <a:pos x="3" y="174"/>
                  </a:cxn>
                  <a:cxn ang="0">
                    <a:pos x="6" y="174"/>
                  </a:cxn>
                  <a:cxn ang="0">
                    <a:pos x="8" y="174"/>
                  </a:cxn>
                  <a:cxn ang="0">
                    <a:pos x="9" y="172"/>
                  </a:cxn>
                  <a:cxn ang="0">
                    <a:pos x="9" y="172"/>
                  </a:cxn>
                  <a:cxn ang="0">
                    <a:pos x="10" y="171"/>
                  </a:cxn>
                  <a:cxn ang="0">
                    <a:pos x="11" y="170"/>
                  </a:cxn>
                  <a:cxn ang="0">
                    <a:pos x="11" y="170"/>
                  </a:cxn>
                  <a:cxn ang="0">
                    <a:pos x="13" y="169"/>
                  </a:cxn>
                  <a:cxn ang="0">
                    <a:pos x="14" y="168"/>
                  </a:cxn>
                  <a:cxn ang="0">
                    <a:pos x="14" y="167"/>
                  </a:cxn>
                  <a:cxn ang="0">
                    <a:pos x="14" y="165"/>
                  </a:cxn>
                  <a:cxn ang="0">
                    <a:pos x="14" y="165"/>
                  </a:cxn>
                  <a:cxn ang="0">
                    <a:pos x="30" y="141"/>
                  </a:cxn>
                  <a:cxn ang="0">
                    <a:pos x="44" y="116"/>
                  </a:cxn>
                  <a:cxn ang="0">
                    <a:pos x="60" y="93"/>
                  </a:cxn>
                  <a:cxn ang="0">
                    <a:pos x="75" y="69"/>
                  </a:cxn>
                  <a:cxn ang="0">
                    <a:pos x="75" y="69"/>
                  </a:cxn>
                  <a:cxn ang="0">
                    <a:pos x="84" y="54"/>
                  </a:cxn>
                  <a:cxn ang="0">
                    <a:pos x="93" y="37"/>
                  </a:cxn>
                  <a:cxn ang="0">
                    <a:pos x="96" y="29"/>
                  </a:cxn>
                  <a:cxn ang="0">
                    <a:pos x="99" y="19"/>
                  </a:cxn>
                  <a:cxn ang="0">
                    <a:pos x="100" y="11"/>
                  </a:cxn>
                  <a:cxn ang="0">
                    <a:pos x="100" y="3"/>
                  </a:cxn>
                  <a:cxn ang="0">
                    <a:pos x="100" y="3"/>
                  </a:cxn>
                </a:cxnLst>
                <a:rect l="0" t="0" r="r" b="b"/>
                <a:pathLst>
                  <a:path w="100" h="174">
                    <a:moveTo>
                      <a:pt x="100" y="3"/>
                    </a:moveTo>
                    <a:lnTo>
                      <a:pt x="100" y="3"/>
                    </a:lnTo>
                    <a:lnTo>
                      <a:pt x="98" y="1"/>
                    </a:lnTo>
                    <a:lnTo>
                      <a:pt x="96" y="0"/>
                    </a:lnTo>
                    <a:lnTo>
                      <a:pt x="94" y="0"/>
                    </a:lnTo>
                    <a:lnTo>
                      <a:pt x="92" y="1"/>
                    </a:lnTo>
                    <a:lnTo>
                      <a:pt x="86" y="6"/>
                    </a:lnTo>
                    <a:lnTo>
                      <a:pt x="86" y="6"/>
                    </a:lnTo>
                    <a:lnTo>
                      <a:pt x="85" y="8"/>
                    </a:lnTo>
                    <a:lnTo>
                      <a:pt x="86" y="11"/>
                    </a:lnTo>
                    <a:lnTo>
                      <a:pt x="87" y="13"/>
                    </a:lnTo>
                    <a:lnTo>
                      <a:pt x="91" y="14"/>
                    </a:lnTo>
                    <a:lnTo>
                      <a:pt x="91" y="14"/>
                    </a:lnTo>
                    <a:lnTo>
                      <a:pt x="89" y="21"/>
                    </a:lnTo>
                    <a:lnTo>
                      <a:pt x="85" y="31"/>
                    </a:lnTo>
                    <a:lnTo>
                      <a:pt x="81" y="39"/>
                    </a:lnTo>
                    <a:lnTo>
                      <a:pt x="77" y="47"/>
                    </a:lnTo>
                    <a:lnTo>
                      <a:pt x="67" y="64"/>
                    </a:lnTo>
                    <a:lnTo>
                      <a:pt x="58" y="77"/>
                    </a:lnTo>
                    <a:lnTo>
                      <a:pt x="58" y="77"/>
                    </a:lnTo>
                    <a:lnTo>
                      <a:pt x="44" y="99"/>
                    </a:lnTo>
                    <a:lnTo>
                      <a:pt x="31" y="119"/>
                    </a:lnTo>
                    <a:lnTo>
                      <a:pt x="18" y="141"/>
                    </a:lnTo>
                    <a:lnTo>
                      <a:pt x="4" y="163"/>
                    </a:lnTo>
                    <a:lnTo>
                      <a:pt x="4" y="163"/>
                    </a:lnTo>
                    <a:lnTo>
                      <a:pt x="2" y="165"/>
                    </a:lnTo>
                    <a:lnTo>
                      <a:pt x="1" y="169"/>
                    </a:lnTo>
                    <a:lnTo>
                      <a:pt x="1" y="169"/>
                    </a:lnTo>
                    <a:lnTo>
                      <a:pt x="0" y="171"/>
                    </a:lnTo>
                    <a:lnTo>
                      <a:pt x="1" y="172"/>
                    </a:lnTo>
                    <a:lnTo>
                      <a:pt x="3" y="174"/>
                    </a:lnTo>
                    <a:lnTo>
                      <a:pt x="6" y="174"/>
                    </a:lnTo>
                    <a:lnTo>
                      <a:pt x="8" y="174"/>
                    </a:lnTo>
                    <a:lnTo>
                      <a:pt x="9" y="172"/>
                    </a:lnTo>
                    <a:lnTo>
                      <a:pt x="9" y="172"/>
                    </a:lnTo>
                    <a:lnTo>
                      <a:pt x="10" y="171"/>
                    </a:lnTo>
                    <a:lnTo>
                      <a:pt x="11" y="170"/>
                    </a:lnTo>
                    <a:lnTo>
                      <a:pt x="11" y="170"/>
                    </a:lnTo>
                    <a:lnTo>
                      <a:pt x="13" y="169"/>
                    </a:lnTo>
                    <a:lnTo>
                      <a:pt x="14" y="168"/>
                    </a:lnTo>
                    <a:lnTo>
                      <a:pt x="14" y="167"/>
                    </a:lnTo>
                    <a:lnTo>
                      <a:pt x="14" y="165"/>
                    </a:lnTo>
                    <a:lnTo>
                      <a:pt x="14" y="165"/>
                    </a:lnTo>
                    <a:lnTo>
                      <a:pt x="30" y="141"/>
                    </a:lnTo>
                    <a:lnTo>
                      <a:pt x="44" y="116"/>
                    </a:lnTo>
                    <a:lnTo>
                      <a:pt x="60" y="93"/>
                    </a:lnTo>
                    <a:lnTo>
                      <a:pt x="75" y="69"/>
                    </a:lnTo>
                    <a:lnTo>
                      <a:pt x="75" y="69"/>
                    </a:lnTo>
                    <a:lnTo>
                      <a:pt x="84" y="54"/>
                    </a:lnTo>
                    <a:lnTo>
                      <a:pt x="93" y="37"/>
                    </a:lnTo>
                    <a:lnTo>
                      <a:pt x="96" y="29"/>
                    </a:lnTo>
                    <a:lnTo>
                      <a:pt x="99" y="19"/>
                    </a:lnTo>
                    <a:lnTo>
                      <a:pt x="100" y="11"/>
                    </a:lnTo>
                    <a:lnTo>
                      <a:pt x="100" y="3"/>
                    </a:lnTo>
                    <a:lnTo>
                      <a:pt x="10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2" name="Freeform 875"/>
              <p:cNvSpPr/>
              <p:nvPr/>
            </p:nvSpPr>
            <p:spPr bwMode="auto">
              <a:xfrm>
                <a:off x="4392613" y="1492250"/>
                <a:ext cx="60325" cy="103188"/>
              </a:xfrm>
              <a:custGeom>
                <a:avLst/>
                <a:gdLst/>
                <a:ahLst/>
                <a:cxnLst>
                  <a:cxn ang="0">
                    <a:pos x="106" y="3"/>
                  </a:cxn>
                  <a:cxn ang="0">
                    <a:pos x="106" y="3"/>
                  </a:cxn>
                  <a:cxn ang="0">
                    <a:pos x="79" y="51"/>
                  </a:cxn>
                  <a:cxn ang="0">
                    <a:pos x="65" y="74"/>
                  </a:cxn>
                  <a:cxn ang="0">
                    <a:pos x="50" y="98"/>
                  </a:cxn>
                  <a:cxn ang="0">
                    <a:pos x="50" y="98"/>
                  </a:cxn>
                  <a:cxn ang="0">
                    <a:pos x="36" y="120"/>
                  </a:cxn>
                  <a:cxn ang="0">
                    <a:pos x="23" y="141"/>
                  </a:cxn>
                  <a:cxn ang="0">
                    <a:pos x="11" y="164"/>
                  </a:cxn>
                  <a:cxn ang="0">
                    <a:pos x="5" y="177"/>
                  </a:cxn>
                  <a:cxn ang="0">
                    <a:pos x="0" y="189"/>
                  </a:cxn>
                  <a:cxn ang="0">
                    <a:pos x="0" y="189"/>
                  </a:cxn>
                  <a:cxn ang="0">
                    <a:pos x="0" y="191"/>
                  </a:cxn>
                  <a:cxn ang="0">
                    <a:pos x="1" y="192"/>
                  </a:cxn>
                  <a:cxn ang="0">
                    <a:pos x="2" y="193"/>
                  </a:cxn>
                  <a:cxn ang="0">
                    <a:pos x="3" y="194"/>
                  </a:cxn>
                  <a:cxn ang="0">
                    <a:pos x="5" y="194"/>
                  </a:cxn>
                  <a:cxn ang="0">
                    <a:pos x="7" y="194"/>
                  </a:cxn>
                  <a:cxn ang="0">
                    <a:pos x="8" y="193"/>
                  </a:cxn>
                  <a:cxn ang="0">
                    <a:pos x="10" y="191"/>
                  </a:cxn>
                  <a:cxn ang="0">
                    <a:pos x="10" y="191"/>
                  </a:cxn>
                  <a:cxn ang="0">
                    <a:pos x="15" y="179"/>
                  </a:cxn>
                  <a:cxn ang="0">
                    <a:pos x="21" y="166"/>
                  </a:cxn>
                  <a:cxn ang="0">
                    <a:pos x="33" y="142"/>
                  </a:cxn>
                  <a:cxn ang="0">
                    <a:pos x="48" y="119"/>
                  </a:cxn>
                  <a:cxn ang="0">
                    <a:pos x="63" y="96"/>
                  </a:cxn>
                  <a:cxn ang="0">
                    <a:pos x="63" y="96"/>
                  </a:cxn>
                  <a:cxn ang="0">
                    <a:pos x="77" y="74"/>
                  </a:cxn>
                  <a:cxn ang="0">
                    <a:pos x="89" y="53"/>
                  </a:cxn>
                  <a:cxn ang="0">
                    <a:pos x="114" y="7"/>
                  </a:cxn>
                  <a:cxn ang="0">
                    <a:pos x="114" y="7"/>
                  </a:cxn>
                  <a:cxn ang="0">
                    <a:pos x="114" y="5"/>
                  </a:cxn>
                  <a:cxn ang="0">
                    <a:pos x="114" y="4"/>
                  </a:cxn>
                  <a:cxn ang="0">
                    <a:pos x="113" y="2"/>
                  </a:cxn>
                  <a:cxn ang="0">
                    <a:pos x="112" y="1"/>
                  </a:cxn>
                  <a:cxn ang="0">
                    <a:pos x="110" y="0"/>
                  </a:cxn>
                  <a:cxn ang="0">
                    <a:pos x="109" y="0"/>
                  </a:cxn>
                  <a:cxn ang="0">
                    <a:pos x="107" y="1"/>
                  </a:cxn>
                  <a:cxn ang="0">
                    <a:pos x="106" y="3"/>
                  </a:cxn>
                  <a:cxn ang="0">
                    <a:pos x="106" y="3"/>
                  </a:cxn>
                </a:cxnLst>
                <a:rect l="0" t="0" r="r" b="b"/>
                <a:pathLst>
                  <a:path w="114" h="194">
                    <a:moveTo>
                      <a:pt x="106" y="3"/>
                    </a:moveTo>
                    <a:lnTo>
                      <a:pt x="106" y="3"/>
                    </a:lnTo>
                    <a:lnTo>
                      <a:pt x="79" y="51"/>
                    </a:lnTo>
                    <a:lnTo>
                      <a:pt x="65" y="74"/>
                    </a:lnTo>
                    <a:lnTo>
                      <a:pt x="50" y="98"/>
                    </a:lnTo>
                    <a:lnTo>
                      <a:pt x="50" y="98"/>
                    </a:lnTo>
                    <a:lnTo>
                      <a:pt x="36" y="120"/>
                    </a:lnTo>
                    <a:lnTo>
                      <a:pt x="23" y="141"/>
                    </a:lnTo>
                    <a:lnTo>
                      <a:pt x="11" y="164"/>
                    </a:lnTo>
                    <a:lnTo>
                      <a:pt x="5" y="177"/>
                    </a:lnTo>
                    <a:lnTo>
                      <a:pt x="0" y="189"/>
                    </a:lnTo>
                    <a:lnTo>
                      <a:pt x="0" y="189"/>
                    </a:lnTo>
                    <a:lnTo>
                      <a:pt x="0" y="191"/>
                    </a:lnTo>
                    <a:lnTo>
                      <a:pt x="1" y="192"/>
                    </a:lnTo>
                    <a:lnTo>
                      <a:pt x="2" y="193"/>
                    </a:lnTo>
                    <a:lnTo>
                      <a:pt x="3" y="194"/>
                    </a:lnTo>
                    <a:lnTo>
                      <a:pt x="5" y="194"/>
                    </a:lnTo>
                    <a:lnTo>
                      <a:pt x="7" y="194"/>
                    </a:lnTo>
                    <a:lnTo>
                      <a:pt x="8" y="193"/>
                    </a:lnTo>
                    <a:lnTo>
                      <a:pt x="10" y="191"/>
                    </a:lnTo>
                    <a:lnTo>
                      <a:pt x="10" y="191"/>
                    </a:lnTo>
                    <a:lnTo>
                      <a:pt x="15" y="179"/>
                    </a:lnTo>
                    <a:lnTo>
                      <a:pt x="21" y="166"/>
                    </a:lnTo>
                    <a:lnTo>
                      <a:pt x="33" y="142"/>
                    </a:lnTo>
                    <a:lnTo>
                      <a:pt x="48" y="119"/>
                    </a:lnTo>
                    <a:lnTo>
                      <a:pt x="63" y="96"/>
                    </a:lnTo>
                    <a:lnTo>
                      <a:pt x="63" y="96"/>
                    </a:lnTo>
                    <a:lnTo>
                      <a:pt x="77" y="74"/>
                    </a:lnTo>
                    <a:lnTo>
                      <a:pt x="89" y="53"/>
                    </a:lnTo>
                    <a:lnTo>
                      <a:pt x="114" y="7"/>
                    </a:lnTo>
                    <a:lnTo>
                      <a:pt x="114" y="7"/>
                    </a:lnTo>
                    <a:lnTo>
                      <a:pt x="114" y="5"/>
                    </a:lnTo>
                    <a:lnTo>
                      <a:pt x="114" y="4"/>
                    </a:lnTo>
                    <a:lnTo>
                      <a:pt x="113" y="2"/>
                    </a:lnTo>
                    <a:lnTo>
                      <a:pt x="112" y="1"/>
                    </a:lnTo>
                    <a:lnTo>
                      <a:pt x="110" y="0"/>
                    </a:lnTo>
                    <a:lnTo>
                      <a:pt x="109" y="0"/>
                    </a:lnTo>
                    <a:lnTo>
                      <a:pt x="107" y="1"/>
                    </a:lnTo>
                    <a:lnTo>
                      <a:pt x="106" y="3"/>
                    </a:lnTo>
                    <a:lnTo>
                      <a:pt x="10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3" name="Freeform 876"/>
              <p:cNvSpPr/>
              <p:nvPr/>
            </p:nvSpPr>
            <p:spPr bwMode="auto">
              <a:xfrm>
                <a:off x="4422775" y="1514475"/>
                <a:ext cx="60325" cy="95250"/>
              </a:xfrm>
              <a:custGeom>
                <a:avLst/>
                <a:gdLst/>
                <a:ahLst/>
                <a:cxnLst>
                  <a:cxn ang="0">
                    <a:pos x="106" y="1"/>
                  </a:cxn>
                  <a:cxn ang="0">
                    <a:pos x="106" y="1"/>
                  </a:cxn>
                  <a:cxn ang="0">
                    <a:pos x="99" y="10"/>
                  </a:cxn>
                  <a:cxn ang="0">
                    <a:pos x="93" y="18"/>
                  </a:cxn>
                  <a:cxn ang="0">
                    <a:pos x="87" y="27"/>
                  </a:cxn>
                  <a:cxn ang="0">
                    <a:pos x="82" y="35"/>
                  </a:cxn>
                  <a:cxn ang="0">
                    <a:pos x="72" y="54"/>
                  </a:cxn>
                  <a:cxn ang="0">
                    <a:pos x="63" y="74"/>
                  </a:cxn>
                  <a:cxn ang="0">
                    <a:pos x="63" y="74"/>
                  </a:cxn>
                  <a:cxn ang="0">
                    <a:pos x="33" y="123"/>
                  </a:cxn>
                  <a:cxn ang="0">
                    <a:pos x="18" y="148"/>
                  </a:cxn>
                  <a:cxn ang="0">
                    <a:pos x="1" y="173"/>
                  </a:cxn>
                  <a:cxn ang="0">
                    <a:pos x="1" y="173"/>
                  </a:cxn>
                  <a:cxn ang="0">
                    <a:pos x="0" y="175"/>
                  </a:cxn>
                  <a:cxn ang="0">
                    <a:pos x="0" y="177"/>
                  </a:cxn>
                  <a:cxn ang="0">
                    <a:pos x="1" y="178"/>
                  </a:cxn>
                  <a:cxn ang="0">
                    <a:pos x="2" y="179"/>
                  </a:cxn>
                  <a:cxn ang="0">
                    <a:pos x="6" y="180"/>
                  </a:cxn>
                  <a:cxn ang="0">
                    <a:pos x="7" y="179"/>
                  </a:cxn>
                  <a:cxn ang="0">
                    <a:pos x="9" y="178"/>
                  </a:cxn>
                  <a:cxn ang="0">
                    <a:pos x="9" y="178"/>
                  </a:cxn>
                  <a:cxn ang="0">
                    <a:pos x="25" y="155"/>
                  </a:cxn>
                  <a:cxn ang="0">
                    <a:pos x="39" y="133"/>
                  </a:cxn>
                  <a:cxn ang="0">
                    <a:pos x="66" y="86"/>
                  </a:cxn>
                  <a:cxn ang="0">
                    <a:pos x="66" y="86"/>
                  </a:cxn>
                  <a:cxn ang="0">
                    <a:pos x="77" y="65"/>
                  </a:cxn>
                  <a:cxn ang="0">
                    <a:pos x="87" y="45"/>
                  </a:cxn>
                  <a:cxn ang="0">
                    <a:pos x="93" y="35"/>
                  </a:cxn>
                  <a:cxn ang="0">
                    <a:pos x="98" y="26"/>
                  </a:cxn>
                  <a:cxn ang="0">
                    <a:pos x="105" y="17"/>
                  </a:cxn>
                  <a:cxn ang="0">
                    <a:pos x="113" y="8"/>
                  </a:cxn>
                  <a:cxn ang="0">
                    <a:pos x="113" y="8"/>
                  </a:cxn>
                  <a:cxn ang="0">
                    <a:pos x="114" y="7"/>
                  </a:cxn>
                  <a:cxn ang="0">
                    <a:pos x="115" y="4"/>
                  </a:cxn>
                  <a:cxn ang="0">
                    <a:pos x="114" y="2"/>
                  </a:cxn>
                  <a:cxn ang="0">
                    <a:pos x="113" y="1"/>
                  </a:cxn>
                  <a:cxn ang="0">
                    <a:pos x="112" y="0"/>
                  </a:cxn>
                  <a:cxn ang="0">
                    <a:pos x="110" y="0"/>
                  </a:cxn>
                  <a:cxn ang="0">
                    <a:pos x="107" y="0"/>
                  </a:cxn>
                  <a:cxn ang="0">
                    <a:pos x="106" y="1"/>
                  </a:cxn>
                  <a:cxn ang="0">
                    <a:pos x="106" y="1"/>
                  </a:cxn>
                </a:cxnLst>
                <a:rect l="0" t="0" r="r" b="b"/>
                <a:pathLst>
                  <a:path w="115" h="180">
                    <a:moveTo>
                      <a:pt x="106" y="1"/>
                    </a:moveTo>
                    <a:lnTo>
                      <a:pt x="106" y="1"/>
                    </a:lnTo>
                    <a:lnTo>
                      <a:pt x="99" y="10"/>
                    </a:lnTo>
                    <a:lnTo>
                      <a:pt x="93" y="18"/>
                    </a:lnTo>
                    <a:lnTo>
                      <a:pt x="87" y="27"/>
                    </a:lnTo>
                    <a:lnTo>
                      <a:pt x="82" y="35"/>
                    </a:lnTo>
                    <a:lnTo>
                      <a:pt x="72" y="54"/>
                    </a:lnTo>
                    <a:lnTo>
                      <a:pt x="63" y="74"/>
                    </a:lnTo>
                    <a:lnTo>
                      <a:pt x="63" y="74"/>
                    </a:lnTo>
                    <a:lnTo>
                      <a:pt x="33" y="123"/>
                    </a:lnTo>
                    <a:lnTo>
                      <a:pt x="18" y="148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0" y="175"/>
                    </a:lnTo>
                    <a:lnTo>
                      <a:pt x="0" y="177"/>
                    </a:lnTo>
                    <a:lnTo>
                      <a:pt x="1" y="178"/>
                    </a:lnTo>
                    <a:lnTo>
                      <a:pt x="2" y="179"/>
                    </a:lnTo>
                    <a:lnTo>
                      <a:pt x="6" y="180"/>
                    </a:lnTo>
                    <a:lnTo>
                      <a:pt x="7" y="179"/>
                    </a:lnTo>
                    <a:lnTo>
                      <a:pt x="9" y="178"/>
                    </a:lnTo>
                    <a:lnTo>
                      <a:pt x="9" y="178"/>
                    </a:lnTo>
                    <a:lnTo>
                      <a:pt x="25" y="155"/>
                    </a:lnTo>
                    <a:lnTo>
                      <a:pt x="39" y="133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7" y="65"/>
                    </a:lnTo>
                    <a:lnTo>
                      <a:pt x="87" y="45"/>
                    </a:lnTo>
                    <a:lnTo>
                      <a:pt x="93" y="35"/>
                    </a:lnTo>
                    <a:lnTo>
                      <a:pt x="98" y="26"/>
                    </a:lnTo>
                    <a:lnTo>
                      <a:pt x="105" y="17"/>
                    </a:lnTo>
                    <a:lnTo>
                      <a:pt x="113" y="8"/>
                    </a:lnTo>
                    <a:lnTo>
                      <a:pt x="113" y="8"/>
                    </a:lnTo>
                    <a:lnTo>
                      <a:pt x="114" y="7"/>
                    </a:lnTo>
                    <a:lnTo>
                      <a:pt x="115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7" y="0"/>
                    </a:lnTo>
                    <a:lnTo>
                      <a:pt x="106" y="1"/>
                    </a:lnTo>
                    <a:lnTo>
                      <a:pt x="10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4" name="Freeform 877"/>
              <p:cNvSpPr/>
              <p:nvPr/>
            </p:nvSpPr>
            <p:spPr bwMode="auto">
              <a:xfrm>
                <a:off x="4451350" y="1538288"/>
                <a:ext cx="58738" cy="96838"/>
              </a:xfrm>
              <a:custGeom>
                <a:avLst/>
                <a:gdLst/>
                <a:ahLst/>
                <a:cxnLst>
                  <a:cxn ang="0">
                    <a:pos x="104" y="2"/>
                  </a:cxn>
                  <a:cxn ang="0">
                    <a:pos x="104" y="2"/>
                  </a:cxn>
                  <a:cxn ang="0">
                    <a:pos x="100" y="8"/>
                  </a:cxn>
                  <a:cxn ang="0">
                    <a:pos x="94" y="14"/>
                  </a:cxn>
                  <a:cxn ang="0">
                    <a:pos x="89" y="20"/>
                  </a:cxn>
                  <a:cxn ang="0">
                    <a:pos x="86" y="23"/>
                  </a:cxn>
                  <a:cxn ang="0">
                    <a:pos x="85" y="27"/>
                  </a:cxn>
                  <a:cxn ang="0">
                    <a:pos x="85" y="27"/>
                  </a:cxn>
                  <a:cxn ang="0">
                    <a:pos x="80" y="41"/>
                  </a:cxn>
                  <a:cxn ang="0">
                    <a:pos x="73" y="54"/>
                  </a:cxn>
                  <a:cxn ang="0">
                    <a:pos x="58" y="79"/>
                  </a:cxn>
                  <a:cxn ang="0">
                    <a:pos x="58" y="79"/>
                  </a:cxn>
                  <a:cxn ang="0">
                    <a:pos x="29" y="128"/>
                  </a:cxn>
                  <a:cxn ang="0">
                    <a:pos x="14" y="153"/>
                  </a:cxn>
                  <a:cxn ang="0">
                    <a:pos x="0" y="177"/>
                  </a:cxn>
                  <a:cxn ang="0">
                    <a:pos x="0" y="177"/>
                  </a:cxn>
                  <a:cxn ang="0">
                    <a:pos x="0" y="179"/>
                  </a:cxn>
                  <a:cxn ang="0">
                    <a:pos x="0" y="181"/>
                  </a:cxn>
                  <a:cxn ang="0">
                    <a:pos x="1" y="183"/>
                  </a:cxn>
                  <a:cxn ang="0">
                    <a:pos x="2" y="184"/>
                  </a:cxn>
                  <a:cxn ang="0">
                    <a:pos x="5" y="185"/>
                  </a:cxn>
                  <a:cxn ang="0">
                    <a:pos x="7" y="184"/>
                  </a:cxn>
                  <a:cxn ang="0">
                    <a:pos x="8" y="183"/>
                  </a:cxn>
                  <a:cxn ang="0">
                    <a:pos x="8" y="183"/>
                  </a:cxn>
                  <a:cxn ang="0">
                    <a:pos x="11" y="178"/>
                  </a:cxn>
                  <a:cxn ang="0">
                    <a:pos x="15" y="175"/>
                  </a:cxn>
                  <a:cxn ang="0">
                    <a:pos x="15" y="175"/>
                  </a:cxn>
                  <a:cxn ang="0">
                    <a:pos x="17" y="173"/>
                  </a:cxn>
                  <a:cxn ang="0">
                    <a:pos x="18" y="171"/>
                  </a:cxn>
                  <a:cxn ang="0">
                    <a:pos x="18" y="168"/>
                  </a:cxn>
                  <a:cxn ang="0">
                    <a:pos x="17" y="167"/>
                  </a:cxn>
                  <a:cxn ang="0">
                    <a:pos x="17" y="167"/>
                  </a:cxn>
                  <a:cxn ang="0">
                    <a:pos x="39" y="129"/>
                  </a:cxn>
                  <a:cxn ang="0">
                    <a:pos x="63" y="91"/>
                  </a:cxn>
                  <a:cxn ang="0">
                    <a:pos x="63" y="91"/>
                  </a:cxn>
                  <a:cxn ang="0">
                    <a:pos x="76" y="69"/>
                  </a:cxn>
                  <a:cxn ang="0">
                    <a:pos x="82" y="58"/>
                  </a:cxn>
                  <a:cxn ang="0">
                    <a:pos x="89" y="45"/>
                  </a:cxn>
                  <a:cxn ang="0">
                    <a:pos x="89" y="45"/>
                  </a:cxn>
                  <a:cxn ang="0">
                    <a:pos x="94" y="35"/>
                  </a:cxn>
                  <a:cxn ang="0">
                    <a:pos x="100" y="25"/>
                  </a:cxn>
                  <a:cxn ang="0">
                    <a:pos x="112" y="7"/>
                  </a:cxn>
                  <a:cxn ang="0">
                    <a:pos x="112" y="7"/>
                  </a:cxn>
                  <a:cxn ang="0">
                    <a:pos x="113" y="5"/>
                  </a:cxn>
                  <a:cxn ang="0">
                    <a:pos x="113" y="3"/>
                  </a:cxn>
                  <a:cxn ang="0">
                    <a:pos x="112" y="2"/>
                  </a:cxn>
                  <a:cxn ang="0">
                    <a:pos x="111" y="1"/>
                  </a:cxn>
                  <a:cxn ang="0">
                    <a:pos x="109" y="0"/>
                  </a:cxn>
                  <a:cxn ang="0">
                    <a:pos x="107" y="0"/>
                  </a:cxn>
                  <a:cxn ang="0">
                    <a:pos x="106" y="1"/>
                  </a:cxn>
                  <a:cxn ang="0">
                    <a:pos x="104" y="2"/>
                  </a:cxn>
                  <a:cxn ang="0">
                    <a:pos x="104" y="2"/>
                  </a:cxn>
                </a:cxnLst>
                <a:rect l="0" t="0" r="r" b="b"/>
                <a:pathLst>
                  <a:path w="113" h="185">
                    <a:moveTo>
                      <a:pt x="104" y="2"/>
                    </a:moveTo>
                    <a:lnTo>
                      <a:pt x="104" y="2"/>
                    </a:lnTo>
                    <a:lnTo>
                      <a:pt x="100" y="8"/>
                    </a:lnTo>
                    <a:lnTo>
                      <a:pt x="94" y="14"/>
                    </a:lnTo>
                    <a:lnTo>
                      <a:pt x="89" y="20"/>
                    </a:lnTo>
                    <a:lnTo>
                      <a:pt x="86" y="23"/>
                    </a:lnTo>
                    <a:lnTo>
                      <a:pt x="85" y="27"/>
                    </a:lnTo>
                    <a:lnTo>
                      <a:pt x="85" y="27"/>
                    </a:lnTo>
                    <a:lnTo>
                      <a:pt x="80" y="41"/>
                    </a:lnTo>
                    <a:lnTo>
                      <a:pt x="73" y="54"/>
                    </a:lnTo>
                    <a:lnTo>
                      <a:pt x="58" y="79"/>
                    </a:lnTo>
                    <a:lnTo>
                      <a:pt x="58" y="79"/>
                    </a:lnTo>
                    <a:lnTo>
                      <a:pt x="29" y="128"/>
                    </a:lnTo>
                    <a:lnTo>
                      <a:pt x="14" y="153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9"/>
                    </a:lnTo>
                    <a:lnTo>
                      <a:pt x="0" y="181"/>
                    </a:lnTo>
                    <a:lnTo>
                      <a:pt x="1" y="183"/>
                    </a:lnTo>
                    <a:lnTo>
                      <a:pt x="2" y="184"/>
                    </a:lnTo>
                    <a:lnTo>
                      <a:pt x="5" y="185"/>
                    </a:lnTo>
                    <a:lnTo>
                      <a:pt x="7" y="184"/>
                    </a:lnTo>
                    <a:lnTo>
                      <a:pt x="8" y="183"/>
                    </a:lnTo>
                    <a:lnTo>
                      <a:pt x="8" y="183"/>
                    </a:lnTo>
                    <a:lnTo>
                      <a:pt x="11" y="178"/>
                    </a:lnTo>
                    <a:lnTo>
                      <a:pt x="15" y="175"/>
                    </a:lnTo>
                    <a:lnTo>
                      <a:pt x="15" y="175"/>
                    </a:lnTo>
                    <a:lnTo>
                      <a:pt x="17" y="173"/>
                    </a:lnTo>
                    <a:lnTo>
                      <a:pt x="18" y="171"/>
                    </a:lnTo>
                    <a:lnTo>
                      <a:pt x="18" y="168"/>
                    </a:lnTo>
                    <a:lnTo>
                      <a:pt x="17" y="167"/>
                    </a:lnTo>
                    <a:lnTo>
                      <a:pt x="17" y="167"/>
                    </a:lnTo>
                    <a:lnTo>
                      <a:pt x="39" y="129"/>
                    </a:lnTo>
                    <a:lnTo>
                      <a:pt x="63" y="91"/>
                    </a:lnTo>
                    <a:lnTo>
                      <a:pt x="63" y="91"/>
                    </a:lnTo>
                    <a:lnTo>
                      <a:pt x="76" y="69"/>
                    </a:lnTo>
                    <a:lnTo>
                      <a:pt x="82" y="58"/>
                    </a:lnTo>
                    <a:lnTo>
                      <a:pt x="89" y="45"/>
                    </a:lnTo>
                    <a:lnTo>
                      <a:pt x="89" y="45"/>
                    </a:lnTo>
                    <a:lnTo>
                      <a:pt x="94" y="35"/>
                    </a:lnTo>
                    <a:lnTo>
                      <a:pt x="100" y="25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2" y="2"/>
                    </a:lnTo>
                    <a:lnTo>
                      <a:pt x="111" y="1"/>
                    </a:lnTo>
                    <a:lnTo>
                      <a:pt x="109" y="0"/>
                    </a:lnTo>
                    <a:lnTo>
                      <a:pt x="107" y="0"/>
                    </a:lnTo>
                    <a:lnTo>
                      <a:pt x="106" y="1"/>
                    </a:lnTo>
                    <a:lnTo>
                      <a:pt x="104" y="2"/>
                    </a:lnTo>
                    <a:lnTo>
                      <a:pt x="10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5" name="Freeform 878"/>
              <p:cNvSpPr/>
              <p:nvPr/>
            </p:nvSpPr>
            <p:spPr bwMode="auto">
              <a:xfrm>
                <a:off x="4473575" y="1566863"/>
                <a:ext cx="66675" cy="101600"/>
              </a:xfrm>
              <a:custGeom>
                <a:avLst/>
                <a:gdLst/>
                <a:ahLst/>
                <a:cxnLst>
                  <a:cxn ang="0">
                    <a:pos x="119" y="4"/>
                  </a:cxn>
                  <a:cxn ang="0">
                    <a:pos x="119" y="4"/>
                  </a:cxn>
                  <a:cxn ang="0">
                    <a:pos x="118" y="9"/>
                  </a:cxn>
                  <a:cxn ang="0">
                    <a:pos x="116" y="13"/>
                  </a:cxn>
                  <a:cxn ang="0">
                    <a:pos x="111" y="22"/>
                  </a:cxn>
                  <a:cxn ang="0">
                    <a:pos x="99" y="40"/>
                  </a:cxn>
                  <a:cxn ang="0">
                    <a:pos x="99" y="40"/>
                  </a:cxn>
                  <a:cxn ang="0">
                    <a:pos x="91" y="51"/>
                  </a:cxn>
                  <a:cxn ang="0">
                    <a:pos x="83" y="61"/>
                  </a:cxn>
                  <a:cxn ang="0">
                    <a:pos x="74" y="73"/>
                  </a:cxn>
                  <a:cxn ang="0">
                    <a:pos x="67" y="84"/>
                  </a:cxn>
                  <a:cxn ang="0">
                    <a:pos x="67" y="84"/>
                  </a:cxn>
                  <a:cxn ang="0">
                    <a:pos x="34" y="134"/>
                  </a:cxn>
                  <a:cxn ang="0">
                    <a:pos x="18" y="159"/>
                  </a:cxn>
                  <a:cxn ang="0">
                    <a:pos x="1" y="183"/>
                  </a:cxn>
                  <a:cxn ang="0">
                    <a:pos x="1" y="183"/>
                  </a:cxn>
                  <a:cxn ang="0">
                    <a:pos x="0" y="184"/>
                  </a:cxn>
                  <a:cxn ang="0">
                    <a:pos x="0" y="186"/>
                  </a:cxn>
                  <a:cxn ang="0">
                    <a:pos x="1" y="188"/>
                  </a:cxn>
                  <a:cxn ang="0">
                    <a:pos x="2" y="190"/>
                  </a:cxn>
                  <a:cxn ang="0">
                    <a:pos x="4" y="190"/>
                  </a:cxn>
                  <a:cxn ang="0">
                    <a:pos x="6" y="190"/>
                  </a:cxn>
                  <a:cxn ang="0">
                    <a:pos x="7" y="190"/>
                  </a:cxn>
                  <a:cxn ang="0">
                    <a:pos x="9" y="187"/>
                  </a:cxn>
                  <a:cxn ang="0">
                    <a:pos x="9" y="187"/>
                  </a:cxn>
                  <a:cxn ang="0">
                    <a:pos x="27" y="161"/>
                  </a:cxn>
                  <a:cxn ang="0">
                    <a:pos x="44" y="135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8" y="71"/>
                  </a:cxn>
                  <a:cxn ang="0">
                    <a:pos x="96" y="59"/>
                  </a:cxn>
                  <a:cxn ang="0">
                    <a:pos x="103" y="49"/>
                  </a:cxn>
                  <a:cxn ang="0">
                    <a:pos x="111" y="38"/>
                  </a:cxn>
                  <a:cxn ang="0">
                    <a:pos x="111" y="38"/>
                  </a:cxn>
                  <a:cxn ang="0">
                    <a:pos x="121" y="23"/>
                  </a:cxn>
                  <a:cxn ang="0">
                    <a:pos x="125" y="15"/>
                  </a:cxn>
                  <a:cxn ang="0">
                    <a:pos x="128" y="7"/>
                  </a:cxn>
                  <a:cxn ang="0">
                    <a:pos x="128" y="7"/>
                  </a:cxn>
                  <a:cxn ang="0">
                    <a:pos x="128" y="5"/>
                  </a:cxn>
                  <a:cxn ang="0">
                    <a:pos x="127" y="3"/>
                  </a:cxn>
                  <a:cxn ang="0">
                    <a:pos x="124" y="0"/>
                  </a:cxn>
                  <a:cxn ang="0">
                    <a:pos x="123" y="0"/>
                  </a:cxn>
                  <a:cxn ang="0">
                    <a:pos x="121" y="0"/>
                  </a:cxn>
                  <a:cxn ang="0">
                    <a:pos x="120" y="3"/>
                  </a:cxn>
                  <a:cxn ang="0">
                    <a:pos x="119" y="4"/>
                  </a:cxn>
                  <a:cxn ang="0">
                    <a:pos x="119" y="4"/>
                  </a:cxn>
                </a:cxnLst>
                <a:rect l="0" t="0" r="r" b="b"/>
                <a:pathLst>
                  <a:path w="128" h="190">
                    <a:moveTo>
                      <a:pt x="119" y="4"/>
                    </a:moveTo>
                    <a:lnTo>
                      <a:pt x="119" y="4"/>
                    </a:lnTo>
                    <a:lnTo>
                      <a:pt x="118" y="9"/>
                    </a:lnTo>
                    <a:lnTo>
                      <a:pt x="116" y="13"/>
                    </a:lnTo>
                    <a:lnTo>
                      <a:pt x="111" y="22"/>
                    </a:lnTo>
                    <a:lnTo>
                      <a:pt x="99" y="40"/>
                    </a:lnTo>
                    <a:lnTo>
                      <a:pt x="99" y="40"/>
                    </a:lnTo>
                    <a:lnTo>
                      <a:pt x="91" y="51"/>
                    </a:lnTo>
                    <a:lnTo>
                      <a:pt x="83" y="61"/>
                    </a:lnTo>
                    <a:lnTo>
                      <a:pt x="74" y="73"/>
                    </a:lnTo>
                    <a:lnTo>
                      <a:pt x="67" y="84"/>
                    </a:lnTo>
                    <a:lnTo>
                      <a:pt x="67" y="84"/>
                    </a:lnTo>
                    <a:lnTo>
                      <a:pt x="34" y="134"/>
                    </a:lnTo>
                    <a:lnTo>
                      <a:pt x="18" y="159"/>
                    </a:lnTo>
                    <a:lnTo>
                      <a:pt x="1" y="183"/>
                    </a:lnTo>
                    <a:lnTo>
                      <a:pt x="1" y="183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1" y="188"/>
                    </a:lnTo>
                    <a:lnTo>
                      <a:pt x="2" y="190"/>
                    </a:lnTo>
                    <a:lnTo>
                      <a:pt x="4" y="190"/>
                    </a:lnTo>
                    <a:lnTo>
                      <a:pt x="6" y="190"/>
                    </a:lnTo>
                    <a:lnTo>
                      <a:pt x="7" y="190"/>
                    </a:lnTo>
                    <a:lnTo>
                      <a:pt x="9" y="187"/>
                    </a:lnTo>
                    <a:lnTo>
                      <a:pt x="9" y="187"/>
                    </a:lnTo>
                    <a:lnTo>
                      <a:pt x="27" y="161"/>
                    </a:lnTo>
                    <a:lnTo>
                      <a:pt x="44" y="135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8" y="71"/>
                    </a:lnTo>
                    <a:lnTo>
                      <a:pt x="96" y="59"/>
                    </a:lnTo>
                    <a:lnTo>
                      <a:pt x="103" y="49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21" y="23"/>
                    </a:lnTo>
                    <a:lnTo>
                      <a:pt x="125" y="15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28" y="5"/>
                    </a:lnTo>
                    <a:lnTo>
                      <a:pt x="127" y="3"/>
                    </a:lnTo>
                    <a:lnTo>
                      <a:pt x="124" y="0"/>
                    </a:lnTo>
                    <a:lnTo>
                      <a:pt x="123" y="0"/>
                    </a:lnTo>
                    <a:lnTo>
                      <a:pt x="121" y="0"/>
                    </a:lnTo>
                    <a:lnTo>
                      <a:pt x="120" y="3"/>
                    </a:lnTo>
                    <a:lnTo>
                      <a:pt x="119" y="4"/>
                    </a:lnTo>
                    <a:lnTo>
                      <a:pt x="1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6" name="Freeform 879"/>
              <p:cNvSpPr/>
              <p:nvPr/>
            </p:nvSpPr>
            <p:spPr bwMode="auto">
              <a:xfrm>
                <a:off x="4500563" y="1595438"/>
                <a:ext cx="76200" cy="107950"/>
              </a:xfrm>
              <a:custGeom>
                <a:avLst/>
                <a:gdLst/>
                <a:ahLst/>
                <a:cxnLst>
                  <a:cxn ang="0">
                    <a:pos x="133" y="2"/>
                  </a:cxn>
                  <a:cxn ang="0">
                    <a:pos x="133" y="2"/>
                  </a:cxn>
                  <a:cxn ang="0">
                    <a:pos x="116" y="23"/>
                  </a:cxn>
                  <a:cxn ang="0">
                    <a:pos x="100" y="45"/>
                  </a:cxn>
                  <a:cxn ang="0">
                    <a:pos x="100" y="45"/>
                  </a:cxn>
                  <a:cxn ang="0">
                    <a:pos x="81" y="70"/>
                  </a:cxn>
                  <a:cxn ang="0">
                    <a:pos x="72" y="84"/>
                  </a:cxn>
                  <a:cxn ang="0">
                    <a:pos x="63" y="96"/>
                  </a:cxn>
                  <a:cxn ang="0">
                    <a:pos x="63" y="96"/>
                  </a:cxn>
                  <a:cxn ang="0">
                    <a:pos x="53" y="107"/>
                  </a:cxn>
                  <a:cxn ang="0">
                    <a:pos x="44" y="119"/>
                  </a:cxn>
                  <a:cxn ang="0">
                    <a:pos x="36" y="131"/>
                  </a:cxn>
                  <a:cxn ang="0">
                    <a:pos x="29" y="144"/>
                  </a:cxn>
                  <a:cxn ang="0">
                    <a:pos x="0" y="196"/>
                  </a:cxn>
                  <a:cxn ang="0">
                    <a:pos x="0" y="196"/>
                  </a:cxn>
                  <a:cxn ang="0">
                    <a:pos x="0" y="198"/>
                  </a:cxn>
                  <a:cxn ang="0">
                    <a:pos x="0" y="201"/>
                  </a:cxn>
                  <a:cxn ang="0">
                    <a:pos x="1" y="202"/>
                  </a:cxn>
                  <a:cxn ang="0">
                    <a:pos x="2" y="203"/>
                  </a:cxn>
                  <a:cxn ang="0">
                    <a:pos x="4" y="204"/>
                  </a:cxn>
                  <a:cxn ang="0">
                    <a:pos x="5" y="204"/>
                  </a:cxn>
                  <a:cxn ang="0">
                    <a:pos x="7" y="203"/>
                  </a:cxn>
                  <a:cxn ang="0">
                    <a:pos x="8" y="202"/>
                  </a:cxn>
                  <a:cxn ang="0">
                    <a:pos x="8" y="202"/>
                  </a:cxn>
                  <a:cxn ang="0">
                    <a:pos x="25" y="173"/>
                  </a:cxn>
                  <a:cxn ang="0">
                    <a:pos x="41" y="145"/>
                  </a:cxn>
                  <a:cxn ang="0">
                    <a:pos x="60" y="117"/>
                  </a:cxn>
                  <a:cxn ang="0">
                    <a:pos x="79" y="91"/>
                  </a:cxn>
                  <a:cxn ang="0">
                    <a:pos x="79" y="91"/>
                  </a:cxn>
                  <a:cxn ang="0">
                    <a:pos x="86" y="81"/>
                  </a:cxn>
                  <a:cxn ang="0">
                    <a:pos x="94" y="70"/>
                  </a:cxn>
                  <a:cxn ang="0">
                    <a:pos x="108" y="50"/>
                  </a:cxn>
                  <a:cxn ang="0">
                    <a:pos x="108" y="50"/>
                  </a:cxn>
                  <a:cxn ang="0">
                    <a:pos x="125" y="28"/>
                  </a:cxn>
                  <a:cxn ang="0">
                    <a:pos x="141" y="6"/>
                  </a:cxn>
                  <a:cxn ang="0">
                    <a:pos x="141" y="6"/>
                  </a:cxn>
                  <a:cxn ang="0">
                    <a:pos x="142" y="5"/>
                  </a:cxn>
                  <a:cxn ang="0">
                    <a:pos x="141" y="3"/>
                  </a:cxn>
                  <a:cxn ang="0">
                    <a:pos x="141" y="1"/>
                  </a:cxn>
                  <a:cxn ang="0">
                    <a:pos x="139" y="0"/>
                  </a:cxn>
                  <a:cxn ang="0">
                    <a:pos x="136" y="0"/>
                  </a:cxn>
                  <a:cxn ang="0">
                    <a:pos x="134" y="0"/>
                  </a:cxn>
                  <a:cxn ang="0">
                    <a:pos x="133" y="2"/>
                  </a:cxn>
                  <a:cxn ang="0">
                    <a:pos x="133" y="2"/>
                  </a:cxn>
                </a:cxnLst>
                <a:rect l="0" t="0" r="r" b="b"/>
                <a:pathLst>
                  <a:path w="142" h="204">
                    <a:moveTo>
                      <a:pt x="133" y="2"/>
                    </a:moveTo>
                    <a:lnTo>
                      <a:pt x="133" y="2"/>
                    </a:lnTo>
                    <a:lnTo>
                      <a:pt x="116" y="23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81" y="70"/>
                    </a:lnTo>
                    <a:lnTo>
                      <a:pt x="72" y="84"/>
                    </a:lnTo>
                    <a:lnTo>
                      <a:pt x="63" y="96"/>
                    </a:lnTo>
                    <a:lnTo>
                      <a:pt x="63" y="96"/>
                    </a:lnTo>
                    <a:lnTo>
                      <a:pt x="53" y="107"/>
                    </a:lnTo>
                    <a:lnTo>
                      <a:pt x="44" y="119"/>
                    </a:lnTo>
                    <a:lnTo>
                      <a:pt x="36" y="131"/>
                    </a:lnTo>
                    <a:lnTo>
                      <a:pt x="29" y="144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8"/>
                    </a:lnTo>
                    <a:lnTo>
                      <a:pt x="0" y="201"/>
                    </a:lnTo>
                    <a:lnTo>
                      <a:pt x="1" y="202"/>
                    </a:lnTo>
                    <a:lnTo>
                      <a:pt x="2" y="203"/>
                    </a:lnTo>
                    <a:lnTo>
                      <a:pt x="4" y="204"/>
                    </a:lnTo>
                    <a:lnTo>
                      <a:pt x="5" y="204"/>
                    </a:lnTo>
                    <a:lnTo>
                      <a:pt x="7" y="203"/>
                    </a:lnTo>
                    <a:lnTo>
                      <a:pt x="8" y="202"/>
                    </a:lnTo>
                    <a:lnTo>
                      <a:pt x="8" y="202"/>
                    </a:lnTo>
                    <a:lnTo>
                      <a:pt x="25" y="173"/>
                    </a:lnTo>
                    <a:lnTo>
                      <a:pt x="41" y="145"/>
                    </a:lnTo>
                    <a:lnTo>
                      <a:pt x="60" y="117"/>
                    </a:lnTo>
                    <a:lnTo>
                      <a:pt x="79" y="91"/>
                    </a:lnTo>
                    <a:lnTo>
                      <a:pt x="79" y="91"/>
                    </a:lnTo>
                    <a:lnTo>
                      <a:pt x="86" y="81"/>
                    </a:lnTo>
                    <a:lnTo>
                      <a:pt x="94" y="70"/>
                    </a:lnTo>
                    <a:lnTo>
                      <a:pt x="108" y="50"/>
                    </a:lnTo>
                    <a:lnTo>
                      <a:pt x="108" y="50"/>
                    </a:lnTo>
                    <a:lnTo>
                      <a:pt x="125" y="28"/>
                    </a:lnTo>
                    <a:lnTo>
                      <a:pt x="141" y="6"/>
                    </a:lnTo>
                    <a:lnTo>
                      <a:pt x="141" y="6"/>
                    </a:lnTo>
                    <a:lnTo>
                      <a:pt x="142" y="5"/>
                    </a:lnTo>
                    <a:lnTo>
                      <a:pt x="141" y="3"/>
                    </a:lnTo>
                    <a:lnTo>
                      <a:pt x="141" y="1"/>
                    </a:lnTo>
                    <a:lnTo>
                      <a:pt x="139" y="0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7" name="Freeform 880"/>
              <p:cNvSpPr/>
              <p:nvPr/>
            </p:nvSpPr>
            <p:spPr bwMode="auto">
              <a:xfrm>
                <a:off x="4510088" y="1630363"/>
                <a:ext cx="80963" cy="125413"/>
              </a:xfrm>
              <a:custGeom>
                <a:avLst/>
                <a:gdLst/>
                <a:ahLst/>
                <a:cxnLst>
                  <a:cxn ang="0">
                    <a:pos x="143" y="2"/>
                  </a:cxn>
                  <a:cxn ang="0">
                    <a:pos x="143" y="2"/>
                  </a:cxn>
                  <a:cxn ang="0">
                    <a:pos x="110" y="58"/>
                  </a:cxn>
                  <a:cxn ang="0">
                    <a:pos x="77" y="114"/>
                  </a:cxn>
                  <a:cxn ang="0">
                    <a:pos x="77" y="114"/>
                  </a:cxn>
                  <a:cxn ang="0">
                    <a:pos x="58" y="143"/>
                  </a:cxn>
                  <a:cxn ang="0">
                    <a:pos x="39" y="172"/>
                  </a:cxn>
                  <a:cxn ang="0">
                    <a:pos x="20" y="201"/>
                  </a:cxn>
                  <a:cxn ang="0">
                    <a:pos x="1" y="230"/>
                  </a:cxn>
                  <a:cxn ang="0">
                    <a:pos x="1" y="230"/>
                  </a:cxn>
                  <a:cxn ang="0">
                    <a:pos x="0" y="232"/>
                  </a:cxn>
                  <a:cxn ang="0">
                    <a:pos x="0" y="234"/>
                  </a:cxn>
                  <a:cxn ang="0">
                    <a:pos x="1" y="235"/>
                  </a:cxn>
                  <a:cxn ang="0">
                    <a:pos x="2" y="236"/>
                  </a:cxn>
                  <a:cxn ang="0">
                    <a:pos x="4" y="237"/>
                  </a:cxn>
                  <a:cxn ang="0">
                    <a:pos x="7" y="237"/>
                  </a:cxn>
                  <a:cxn ang="0">
                    <a:pos x="8" y="236"/>
                  </a:cxn>
                  <a:cxn ang="0">
                    <a:pos x="10" y="235"/>
                  </a:cxn>
                  <a:cxn ang="0">
                    <a:pos x="10" y="235"/>
                  </a:cxn>
                  <a:cxn ang="0">
                    <a:pos x="44" y="180"/>
                  </a:cxn>
                  <a:cxn ang="0">
                    <a:pos x="62" y="152"/>
                  </a:cxn>
                  <a:cxn ang="0">
                    <a:pos x="80" y="125"/>
                  </a:cxn>
                  <a:cxn ang="0">
                    <a:pos x="80" y="125"/>
                  </a:cxn>
                  <a:cxn ang="0">
                    <a:pos x="99" y="96"/>
                  </a:cxn>
                  <a:cxn ang="0">
                    <a:pos x="117" y="67"/>
                  </a:cxn>
                  <a:cxn ang="0">
                    <a:pos x="134" y="36"/>
                  </a:cxn>
                  <a:cxn ang="0">
                    <a:pos x="151" y="8"/>
                  </a:cxn>
                  <a:cxn ang="0">
                    <a:pos x="151" y="8"/>
                  </a:cxn>
                  <a:cxn ang="0">
                    <a:pos x="152" y="5"/>
                  </a:cxn>
                  <a:cxn ang="0">
                    <a:pos x="152" y="3"/>
                  </a:cxn>
                  <a:cxn ang="0">
                    <a:pos x="151" y="2"/>
                  </a:cxn>
                  <a:cxn ang="0">
                    <a:pos x="150" y="1"/>
                  </a:cxn>
                  <a:cxn ang="0">
                    <a:pos x="148" y="0"/>
                  </a:cxn>
                  <a:cxn ang="0">
                    <a:pos x="146" y="0"/>
                  </a:cxn>
                  <a:cxn ang="0">
                    <a:pos x="145" y="1"/>
                  </a:cxn>
                  <a:cxn ang="0">
                    <a:pos x="143" y="2"/>
                  </a:cxn>
                  <a:cxn ang="0">
                    <a:pos x="143" y="2"/>
                  </a:cxn>
                </a:cxnLst>
                <a:rect l="0" t="0" r="r" b="b"/>
                <a:pathLst>
                  <a:path w="152" h="237">
                    <a:moveTo>
                      <a:pt x="143" y="2"/>
                    </a:moveTo>
                    <a:lnTo>
                      <a:pt x="143" y="2"/>
                    </a:lnTo>
                    <a:lnTo>
                      <a:pt x="110" y="58"/>
                    </a:lnTo>
                    <a:lnTo>
                      <a:pt x="77" y="114"/>
                    </a:lnTo>
                    <a:lnTo>
                      <a:pt x="77" y="114"/>
                    </a:lnTo>
                    <a:lnTo>
                      <a:pt x="58" y="143"/>
                    </a:lnTo>
                    <a:lnTo>
                      <a:pt x="39" y="172"/>
                    </a:lnTo>
                    <a:lnTo>
                      <a:pt x="20" y="201"/>
                    </a:lnTo>
                    <a:lnTo>
                      <a:pt x="1" y="230"/>
                    </a:lnTo>
                    <a:lnTo>
                      <a:pt x="1" y="230"/>
                    </a:lnTo>
                    <a:lnTo>
                      <a:pt x="0" y="232"/>
                    </a:lnTo>
                    <a:lnTo>
                      <a:pt x="0" y="234"/>
                    </a:lnTo>
                    <a:lnTo>
                      <a:pt x="1" y="235"/>
                    </a:lnTo>
                    <a:lnTo>
                      <a:pt x="2" y="236"/>
                    </a:lnTo>
                    <a:lnTo>
                      <a:pt x="4" y="237"/>
                    </a:lnTo>
                    <a:lnTo>
                      <a:pt x="7" y="237"/>
                    </a:lnTo>
                    <a:lnTo>
                      <a:pt x="8" y="236"/>
                    </a:lnTo>
                    <a:lnTo>
                      <a:pt x="10" y="235"/>
                    </a:lnTo>
                    <a:lnTo>
                      <a:pt x="10" y="235"/>
                    </a:lnTo>
                    <a:lnTo>
                      <a:pt x="44" y="180"/>
                    </a:lnTo>
                    <a:lnTo>
                      <a:pt x="62" y="152"/>
                    </a:lnTo>
                    <a:lnTo>
                      <a:pt x="80" y="125"/>
                    </a:lnTo>
                    <a:lnTo>
                      <a:pt x="80" y="125"/>
                    </a:lnTo>
                    <a:lnTo>
                      <a:pt x="99" y="96"/>
                    </a:lnTo>
                    <a:lnTo>
                      <a:pt x="117" y="67"/>
                    </a:lnTo>
                    <a:lnTo>
                      <a:pt x="134" y="36"/>
                    </a:lnTo>
                    <a:lnTo>
                      <a:pt x="151" y="8"/>
                    </a:lnTo>
                    <a:lnTo>
                      <a:pt x="151" y="8"/>
                    </a:lnTo>
                    <a:lnTo>
                      <a:pt x="152" y="5"/>
                    </a:lnTo>
                    <a:lnTo>
                      <a:pt x="152" y="3"/>
                    </a:lnTo>
                    <a:lnTo>
                      <a:pt x="151" y="2"/>
                    </a:lnTo>
                    <a:lnTo>
                      <a:pt x="150" y="1"/>
                    </a:lnTo>
                    <a:lnTo>
                      <a:pt x="148" y="0"/>
                    </a:lnTo>
                    <a:lnTo>
                      <a:pt x="146" y="0"/>
                    </a:lnTo>
                    <a:lnTo>
                      <a:pt x="145" y="1"/>
                    </a:lnTo>
                    <a:lnTo>
                      <a:pt x="143" y="2"/>
                    </a:lnTo>
                    <a:lnTo>
                      <a:pt x="14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8" name="Freeform 881"/>
              <p:cNvSpPr/>
              <p:nvPr/>
            </p:nvSpPr>
            <p:spPr bwMode="auto">
              <a:xfrm>
                <a:off x="4525963" y="1682750"/>
                <a:ext cx="73025" cy="115888"/>
              </a:xfrm>
              <a:custGeom>
                <a:avLst/>
                <a:gdLst/>
                <a:ahLst/>
                <a:cxnLst>
                  <a:cxn ang="0">
                    <a:pos x="129" y="2"/>
                  </a:cxn>
                  <a:cxn ang="0">
                    <a:pos x="129" y="2"/>
                  </a:cxn>
                  <a:cxn ang="0">
                    <a:pos x="112" y="29"/>
                  </a:cxn>
                  <a:cxn ang="0">
                    <a:pos x="94" y="56"/>
                  </a:cxn>
                  <a:cxn ang="0">
                    <a:pos x="78" y="84"/>
                  </a:cxn>
                  <a:cxn ang="0">
                    <a:pos x="63" y="112"/>
                  </a:cxn>
                  <a:cxn ang="0">
                    <a:pos x="63" y="112"/>
                  </a:cxn>
                  <a:cxn ang="0">
                    <a:pos x="54" y="129"/>
                  </a:cxn>
                  <a:cxn ang="0">
                    <a:pos x="45" y="144"/>
                  </a:cxn>
                  <a:cxn ang="0">
                    <a:pos x="25" y="175"/>
                  </a:cxn>
                  <a:cxn ang="0">
                    <a:pos x="25" y="175"/>
                  </a:cxn>
                  <a:cxn ang="0">
                    <a:pos x="19" y="184"/>
                  </a:cxn>
                  <a:cxn ang="0">
                    <a:pos x="12" y="194"/>
                  </a:cxn>
                  <a:cxn ang="0">
                    <a:pos x="6" y="202"/>
                  </a:cxn>
                  <a:cxn ang="0">
                    <a:pos x="1" y="212"/>
                  </a:cxn>
                  <a:cxn ang="0">
                    <a:pos x="1" y="212"/>
                  </a:cxn>
                  <a:cxn ang="0">
                    <a:pos x="0" y="214"/>
                  </a:cxn>
                  <a:cxn ang="0">
                    <a:pos x="1" y="216"/>
                  </a:cxn>
                  <a:cxn ang="0">
                    <a:pos x="2" y="217"/>
                  </a:cxn>
                  <a:cxn ang="0">
                    <a:pos x="4" y="218"/>
                  </a:cxn>
                  <a:cxn ang="0">
                    <a:pos x="7" y="218"/>
                  </a:cxn>
                  <a:cxn ang="0">
                    <a:pos x="9" y="217"/>
                  </a:cxn>
                  <a:cxn ang="0">
                    <a:pos x="11" y="215"/>
                  </a:cxn>
                  <a:cxn ang="0">
                    <a:pos x="11" y="215"/>
                  </a:cxn>
                  <a:cxn ang="0">
                    <a:pos x="13" y="209"/>
                  </a:cxn>
                  <a:cxn ang="0">
                    <a:pos x="16" y="204"/>
                  </a:cxn>
                  <a:cxn ang="0">
                    <a:pos x="23" y="194"/>
                  </a:cxn>
                  <a:cxn ang="0">
                    <a:pos x="31" y="182"/>
                  </a:cxn>
                  <a:cxn ang="0">
                    <a:pos x="38" y="172"/>
                  </a:cxn>
                  <a:cxn ang="0">
                    <a:pos x="38" y="172"/>
                  </a:cxn>
                  <a:cxn ang="0">
                    <a:pos x="71" y="117"/>
                  </a:cxn>
                  <a:cxn ang="0">
                    <a:pos x="71" y="117"/>
                  </a:cxn>
                  <a:cxn ang="0">
                    <a:pos x="103" y="61"/>
                  </a:cxn>
                  <a:cxn ang="0">
                    <a:pos x="120" y="35"/>
                  </a:cxn>
                  <a:cxn ang="0">
                    <a:pos x="138" y="8"/>
                  </a:cxn>
                  <a:cxn ang="0">
                    <a:pos x="138" y="8"/>
                  </a:cxn>
                  <a:cxn ang="0">
                    <a:pos x="139" y="6"/>
                  </a:cxn>
                  <a:cxn ang="0">
                    <a:pos x="139" y="5"/>
                  </a:cxn>
                  <a:cxn ang="0">
                    <a:pos x="138" y="2"/>
                  </a:cxn>
                  <a:cxn ang="0">
                    <a:pos x="137" y="1"/>
                  </a:cxn>
                  <a:cxn ang="0">
                    <a:pos x="132" y="0"/>
                  </a:cxn>
                  <a:cxn ang="0">
                    <a:pos x="131" y="1"/>
                  </a:cxn>
                  <a:cxn ang="0">
                    <a:pos x="129" y="2"/>
                  </a:cxn>
                  <a:cxn ang="0">
                    <a:pos x="129" y="2"/>
                  </a:cxn>
                </a:cxnLst>
                <a:rect l="0" t="0" r="r" b="b"/>
                <a:pathLst>
                  <a:path w="139" h="218">
                    <a:moveTo>
                      <a:pt x="129" y="2"/>
                    </a:moveTo>
                    <a:lnTo>
                      <a:pt x="129" y="2"/>
                    </a:lnTo>
                    <a:lnTo>
                      <a:pt x="112" y="29"/>
                    </a:lnTo>
                    <a:lnTo>
                      <a:pt x="94" y="56"/>
                    </a:lnTo>
                    <a:lnTo>
                      <a:pt x="78" y="84"/>
                    </a:lnTo>
                    <a:lnTo>
                      <a:pt x="63" y="112"/>
                    </a:lnTo>
                    <a:lnTo>
                      <a:pt x="63" y="112"/>
                    </a:lnTo>
                    <a:lnTo>
                      <a:pt x="54" y="129"/>
                    </a:lnTo>
                    <a:lnTo>
                      <a:pt x="45" y="144"/>
                    </a:lnTo>
                    <a:lnTo>
                      <a:pt x="25" y="175"/>
                    </a:lnTo>
                    <a:lnTo>
                      <a:pt x="25" y="175"/>
                    </a:lnTo>
                    <a:lnTo>
                      <a:pt x="19" y="184"/>
                    </a:lnTo>
                    <a:lnTo>
                      <a:pt x="12" y="194"/>
                    </a:lnTo>
                    <a:lnTo>
                      <a:pt x="6" y="202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0" y="214"/>
                    </a:lnTo>
                    <a:lnTo>
                      <a:pt x="1" y="216"/>
                    </a:lnTo>
                    <a:lnTo>
                      <a:pt x="2" y="217"/>
                    </a:lnTo>
                    <a:lnTo>
                      <a:pt x="4" y="218"/>
                    </a:lnTo>
                    <a:lnTo>
                      <a:pt x="7" y="218"/>
                    </a:lnTo>
                    <a:lnTo>
                      <a:pt x="9" y="217"/>
                    </a:lnTo>
                    <a:lnTo>
                      <a:pt x="11" y="215"/>
                    </a:lnTo>
                    <a:lnTo>
                      <a:pt x="11" y="215"/>
                    </a:lnTo>
                    <a:lnTo>
                      <a:pt x="13" y="209"/>
                    </a:lnTo>
                    <a:lnTo>
                      <a:pt x="16" y="204"/>
                    </a:lnTo>
                    <a:lnTo>
                      <a:pt x="23" y="194"/>
                    </a:lnTo>
                    <a:lnTo>
                      <a:pt x="31" y="182"/>
                    </a:lnTo>
                    <a:lnTo>
                      <a:pt x="38" y="172"/>
                    </a:lnTo>
                    <a:lnTo>
                      <a:pt x="38" y="172"/>
                    </a:lnTo>
                    <a:lnTo>
                      <a:pt x="71" y="117"/>
                    </a:lnTo>
                    <a:lnTo>
                      <a:pt x="71" y="117"/>
                    </a:lnTo>
                    <a:lnTo>
                      <a:pt x="103" y="61"/>
                    </a:lnTo>
                    <a:lnTo>
                      <a:pt x="120" y="35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9" y="6"/>
                    </a:lnTo>
                    <a:lnTo>
                      <a:pt x="139" y="5"/>
                    </a:lnTo>
                    <a:lnTo>
                      <a:pt x="138" y="2"/>
                    </a:lnTo>
                    <a:lnTo>
                      <a:pt x="137" y="1"/>
                    </a:lnTo>
                    <a:lnTo>
                      <a:pt x="132" y="0"/>
                    </a:lnTo>
                    <a:lnTo>
                      <a:pt x="131" y="1"/>
                    </a:lnTo>
                    <a:lnTo>
                      <a:pt x="129" y="2"/>
                    </a:lnTo>
                    <a:lnTo>
                      <a:pt x="12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8999" name="Freeform 882"/>
              <p:cNvSpPr/>
              <p:nvPr/>
            </p:nvSpPr>
            <p:spPr bwMode="auto">
              <a:xfrm>
                <a:off x="4548188" y="1728788"/>
                <a:ext cx="57150" cy="90488"/>
              </a:xfrm>
              <a:custGeom>
                <a:avLst/>
                <a:gdLst/>
                <a:ahLst/>
                <a:cxnLst>
                  <a:cxn ang="0">
                    <a:pos x="100" y="2"/>
                  </a:cxn>
                  <a:cxn ang="0">
                    <a:pos x="100" y="2"/>
                  </a:cxn>
                  <a:cxn ang="0">
                    <a:pos x="94" y="12"/>
                  </a:cxn>
                  <a:cxn ang="0">
                    <a:pos x="85" y="20"/>
                  </a:cxn>
                  <a:cxn ang="0">
                    <a:pos x="79" y="28"/>
                  </a:cxn>
                  <a:cxn ang="0">
                    <a:pos x="73" y="37"/>
                  </a:cxn>
                  <a:cxn ang="0">
                    <a:pos x="73" y="37"/>
                  </a:cxn>
                  <a:cxn ang="0">
                    <a:pos x="63" y="58"/>
                  </a:cxn>
                  <a:cxn ang="0">
                    <a:pos x="51" y="79"/>
                  </a:cxn>
                  <a:cxn ang="0">
                    <a:pos x="51" y="79"/>
                  </a:cxn>
                  <a:cxn ang="0">
                    <a:pos x="26" y="122"/>
                  </a:cxn>
                  <a:cxn ang="0">
                    <a:pos x="14" y="143"/>
                  </a:cxn>
                  <a:cxn ang="0">
                    <a:pos x="0" y="163"/>
                  </a:cxn>
                  <a:cxn ang="0">
                    <a:pos x="0" y="163"/>
                  </a:cxn>
                  <a:cxn ang="0">
                    <a:pos x="0" y="165"/>
                  </a:cxn>
                  <a:cxn ang="0">
                    <a:pos x="0" y="166"/>
                  </a:cxn>
                  <a:cxn ang="0">
                    <a:pos x="1" y="169"/>
                  </a:cxn>
                  <a:cxn ang="0">
                    <a:pos x="2" y="170"/>
                  </a:cxn>
                  <a:cxn ang="0">
                    <a:pos x="5" y="171"/>
                  </a:cxn>
                  <a:cxn ang="0">
                    <a:pos x="7" y="170"/>
                  </a:cxn>
                  <a:cxn ang="0">
                    <a:pos x="8" y="169"/>
                  </a:cxn>
                  <a:cxn ang="0">
                    <a:pos x="8" y="169"/>
                  </a:cxn>
                  <a:cxn ang="0">
                    <a:pos x="20" y="149"/>
                  </a:cxn>
                  <a:cxn ang="0">
                    <a:pos x="32" y="129"/>
                  </a:cxn>
                  <a:cxn ang="0">
                    <a:pos x="43" y="110"/>
                  </a:cxn>
                  <a:cxn ang="0">
                    <a:pos x="55" y="91"/>
                  </a:cxn>
                  <a:cxn ang="0">
                    <a:pos x="55" y="91"/>
                  </a:cxn>
                  <a:cxn ang="0">
                    <a:pos x="62" y="81"/>
                  </a:cxn>
                  <a:cxn ang="0">
                    <a:pos x="68" y="70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81" y="43"/>
                  </a:cxn>
                  <a:cxn ang="0">
                    <a:pos x="84" y="37"/>
                  </a:cxn>
                  <a:cxn ang="0">
                    <a:pos x="93" y="27"/>
                  </a:cxn>
                  <a:cxn ang="0">
                    <a:pos x="101" y="18"/>
                  </a:cxn>
                  <a:cxn ang="0">
                    <a:pos x="108" y="7"/>
                  </a:cxn>
                  <a:cxn ang="0">
                    <a:pos x="108" y="7"/>
                  </a:cxn>
                  <a:cxn ang="0">
                    <a:pos x="108" y="5"/>
                  </a:cxn>
                  <a:cxn ang="0">
                    <a:pos x="108" y="3"/>
                  </a:cxn>
                  <a:cxn ang="0">
                    <a:pos x="107" y="2"/>
                  </a:cxn>
                  <a:cxn ang="0">
                    <a:pos x="106" y="0"/>
                  </a:cxn>
                  <a:cxn ang="0">
                    <a:pos x="105" y="0"/>
                  </a:cxn>
                  <a:cxn ang="0">
                    <a:pos x="103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100" y="2"/>
                  </a:cxn>
                </a:cxnLst>
                <a:rect l="0" t="0" r="r" b="b"/>
                <a:pathLst>
                  <a:path w="108" h="171">
                    <a:moveTo>
                      <a:pt x="100" y="2"/>
                    </a:moveTo>
                    <a:lnTo>
                      <a:pt x="100" y="2"/>
                    </a:lnTo>
                    <a:lnTo>
                      <a:pt x="94" y="12"/>
                    </a:lnTo>
                    <a:lnTo>
                      <a:pt x="85" y="20"/>
                    </a:lnTo>
                    <a:lnTo>
                      <a:pt x="79" y="28"/>
                    </a:lnTo>
                    <a:lnTo>
                      <a:pt x="73" y="37"/>
                    </a:lnTo>
                    <a:lnTo>
                      <a:pt x="73" y="37"/>
                    </a:lnTo>
                    <a:lnTo>
                      <a:pt x="63" y="58"/>
                    </a:lnTo>
                    <a:lnTo>
                      <a:pt x="51" y="79"/>
                    </a:lnTo>
                    <a:lnTo>
                      <a:pt x="51" y="79"/>
                    </a:lnTo>
                    <a:lnTo>
                      <a:pt x="26" y="122"/>
                    </a:lnTo>
                    <a:lnTo>
                      <a:pt x="14" y="143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0" y="166"/>
                    </a:lnTo>
                    <a:lnTo>
                      <a:pt x="1" y="169"/>
                    </a:lnTo>
                    <a:lnTo>
                      <a:pt x="2" y="170"/>
                    </a:lnTo>
                    <a:lnTo>
                      <a:pt x="5" y="171"/>
                    </a:lnTo>
                    <a:lnTo>
                      <a:pt x="7" y="170"/>
                    </a:lnTo>
                    <a:lnTo>
                      <a:pt x="8" y="169"/>
                    </a:lnTo>
                    <a:lnTo>
                      <a:pt x="8" y="169"/>
                    </a:lnTo>
                    <a:lnTo>
                      <a:pt x="20" y="149"/>
                    </a:lnTo>
                    <a:lnTo>
                      <a:pt x="32" y="129"/>
                    </a:lnTo>
                    <a:lnTo>
                      <a:pt x="43" y="110"/>
                    </a:lnTo>
                    <a:lnTo>
                      <a:pt x="55" y="91"/>
                    </a:lnTo>
                    <a:lnTo>
                      <a:pt x="55" y="91"/>
                    </a:lnTo>
                    <a:lnTo>
                      <a:pt x="62" y="81"/>
                    </a:lnTo>
                    <a:lnTo>
                      <a:pt x="68" y="70"/>
                    </a:lnTo>
                    <a:lnTo>
                      <a:pt x="78" y="49"/>
                    </a:lnTo>
                    <a:lnTo>
                      <a:pt x="78" y="49"/>
                    </a:lnTo>
                    <a:lnTo>
                      <a:pt x="81" y="43"/>
                    </a:lnTo>
                    <a:lnTo>
                      <a:pt x="84" y="37"/>
                    </a:lnTo>
                    <a:lnTo>
                      <a:pt x="93" y="27"/>
                    </a:lnTo>
                    <a:lnTo>
                      <a:pt x="101" y="18"/>
                    </a:lnTo>
                    <a:lnTo>
                      <a:pt x="108" y="7"/>
                    </a:lnTo>
                    <a:lnTo>
                      <a:pt x="108" y="7"/>
                    </a:lnTo>
                    <a:lnTo>
                      <a:pt x="108" y="5"/>
                    </a:lnTo>
                    <a:lnTo>
                      <a:pt x="108" y="3"/>
                    </a:lnTo>
                    <a:lnTo>
                      <a:pt x="107" y="2"/>
                    </a:lnTo>
                    <a:lnTo>
                      <a:pt x="106" y="0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10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0" name="Freeform 883"/>
              <p:cNvSpPr/>
              <p:nvPr/>
            </p:nvSpPr>
            <p:spPr bwMode="auto">
              <a:xfrm>
                <a:off x="4575175" y="1773238"/>
                <a:ext cx="30163" cy="47625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3"/>
                  </a:cxn>
                  <a:cxn ang="0">
                    <a:pos x="57" y="3"/>
                  </a:cxn>
                  <a:cxn ang="0">
                    <a:pos x="56" y="1"/>
                  </a:cxn>
                  <a:cxn ang="0">
                    <a:pos x="54" y="0"/>
                  </a:cxn>
                  <a:cxn ang="0">
                    <a:pos x="51" y="0"/>
                  </a:cxn>
                  <a:cxn ang="0">
                    <a:pos x="49" y="1"/>
                  </a:cxn>
                  <a:cxn ang="0">
                    <a:pos x="49" y="1"/>
                  </a:cxn>
                  <a:cxn ang="0">
                    <a:pos x="45" y="6"/>
                  </a:cxn>
                  <a:cxn ang="0">
                    <a:pos x="41" y="11"/>
                  </a:cxn>
                  <a:cxn ang="0">
                    <a:pos x="34" y="23"/>
                  </a:cxn>
                  <a:cxn ang="0">
                    <a:pos x="34" y="23"/>
                  </a:cxn>
                  <a:cxn ang="0">
                    <a:pos x="27" y="38"/>
                  </a:cxn>
                  <a:cxn ang="0">
                    <a:pos x="19" y="54"/>
                  </a:cxn>
                  <a:cxn ang="0">
                    <a:pos x="1" y="84"/>
                  </a:cxn>
                  <a:cxn ang="0">
                    <a:pos x="1" y="84"/>
                  </a:cxn>
                  <a:cxn ang="0">
                    <a:pos x="0" y="86"/>
                  </a:cxn>
                  <a:cxn ang="0">
                    <a:pos x="0" y="87"/>
                  </a:cxn>
                  <a:cxn ang="0">
                    <a:pos x="1" y="89"/>
                  </a:cxn>
                  <a:cxn ang="0">
                    <a:pos x="3" y="90"/>
                  </a:cxn>
                  <a:cxn ang="0">
                    <a:pos x="4" y="90"/>
                  </a:cxn>
                  <a:cxn ang="0">
                    <a:pos x="6" y="90"/>
                  </a:cxn>
                  <a:cxn ang="0">
                    <a:pos x="8" y="90"/>
                  </a:cxn>
                  <a:cxn ang="0">
                    <a:pos x="10" y="88"/>
                  </a:cxn>
                  <a:cxn ang="0">
                    <a:pos x="10" y="88"/>
                  </a:cxn>
                  <a:cxn ang="0">
                    <a:pos x="25" y="61"/>
                  </a:cxn>
                  <a:cxn ang="0">
                    <a:pos x="41" y="33"/>
                  </a:cxn>
                  <a:cxn ang="0">
                    <a:pos x="41" y="33"/>
                  </a:cxn>
                  <a:cxn ang="0">
                    <a:pos x="47" y="21"/>
                  </a:cxn>
                  <a:cxn ang="0">
                    <a:pos x="50" y="14"/>
                  </a:cxn>
                  <a:cxn ang="0">
                    <a:pos x="54" y="9"/>
                  </a:cxn>
                  <a:cxn ang="0">
                    <a:pos x="54" y="9"/>
                  </a:cxn>
                  <a:cxn ang="0">
                    <a:pos x="57" y="7"/>
                  </a:cxn>
                  <a:cxn ang="0">
                    <a:pos x="57" y="6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57" h="90">
                    <a:moveTo>
                      <a:pt x="57" y="4"/>
                    </a:moveTo>
                    <a:lnTo>
                      <a:pt x="57" y="3"/>
                    </a:lnTo>
                    <a:lnTo>
                      <a:pt x="57" y="3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5" y="6"/>
                    </a:lnTo>
                    <a:lnTo>
                      <a:pt x="41" y="11"/>
                    </a:lnTo>
                    <a:lnTo>
                      <a:pt x="34" y="23"/>
                    </a:lnTo>
                    <a:lnTo>
                      <a:pt x="34" y="23"/>
                    </a:lnTo>
                    <a:lnTo>
                      <a:pt x="27" y="38"/>
                    </a:lnTo>
                    <a:lnTo>
                      <a:pt x="19" y="54"/>
                    </a:lnTo>
                    <a:lnTo>
                      <a:pt x="1" y="84"/>
                    </a:lnTo>
                    <a:lnTo>
                      <a:pt x="1" y="84"/>
                    </a:lnTo>
                    <a:lnTo>
                      <a:pt x="0" y="86"/>
                    </a:lnTo>
                    <a:lnTo>
                      <a:pt x="0" y="87"/>
                    </a:lnTo>
                    <a:lnTo>
                      <a:pt x="1" y="89"/>
                    </a:lnTo>
                    <a:lnTo>
                      <a:pt x="3" y="90"/>
                    </a:lnTo>
                    <a:lnTo>
                      <a:pt x="4" y="90"/>
                    </a:lnTo>
                    <a:lnTo>
                      <a:pt x="6" y="90"/>
                    </a:lnTo>
                    <a:lnTo>
                      <a:pt x="8" y="90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25" y="61"/>
                    </a:lnTo>
                    <a:lnTo>
                      <a:pt x="41" y="33"/>
                    </a:lnTo>
                    <a:lnTo>
                      <a:pt x="41" y="33"/>
                    </a:lnTo>
                    <a:lnTo>
                      <a:pt x="47" y="21"/>
                    </a:lnTo>
                    <a:lnTo>
                      <a:pt x="50" y="14"/>
                    </a:lnTo>
                    <a:lnTo>
                      <a:pt x="54" y="9"/>
                    </a:lnTo>
                    <a:lnTo>
                      <a:pt x="54" y="9"/>
                    </a:lnTo>
                    <a:lnTo>
                      <a:pt x="57" y="7"/>
                    </a:lnTo>
                    <a:lnTo>
                      <a:pt x="57" y="6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1" name="Freeform 884"/>
              <p:cNvSpPr/>
              <p:nvPr/>
            </p:nvSpPr>
            <p:spPr bwMode="auto">
              <a:xfrm>
                <a:off x="4257675" y="1222375"/>
                <a:ext cx="34925" cy="82550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4"/>
                  </a:cxn>
                  <a:cxn ang="0">
                    <a:pos x="56" y="12"/>
                  </a:cxn>
                  <a:cxn ang="0">
                    <a:pos x="53" y="21"/>
                  </a:cxn>
                  <a:cxn ang="0">
                    <a:pos x="45" y="39"/>
                  </a:cxn>
                  <a:cxn ang="0">
                    <a:pos x="37" y="56"/>
                  </a:cxn>
                  <a:cxn ang="0">
                    <a:pos x="30" y="72"/>
                  </a:cxn>
                  <a:cxn ang="0">
                    <a:pos x="30" y="72"/>
                  </a:cxn>
                  <a:cxn ang="0">
                    <a:pos x="24" y="89"/>
                  </a:cxn>
                  <a:cxn ang="0">
                    <a:pos x="18" y="107"/>
                  </a:cxn>
                  <a:cxn ang="0">
                    <a:pos x="11" y="125"/>
                  </a:cxn>
                  <a:cxn ang="0">
                    <a:pos x="4" y="142"/>
                  </a:cxn>
                  <a:cxn ang="0">
                    <a:pos x="4" y="142"/>
                  </a:cxn>
                  <a:cxn ang="0">
                    <a:pos x="1" y="143"/>
                  </a:cxn>
                  <a:cxn ang="0">
                    <a:pos x="1" y="144"/>
                  </a:cxn>
                  <a:cxn ang="0">
                    <a:pos x="0" y="146"/>
                  </a:cxn>
                  <a:cxn ang="0">
                    <a:pos x="0" y="150"/>
                  </a:cxn>
                  <a:cxn ang="0">
                    <a:pos x="0" y="150"/>
                  </a:cxn>
                  <a:cxn ang="0">
                    <a:pos x="1" y="154"/>
                  </a:cxn>
                  <a:cxn ang="0">
                    <a:pos x="4" y="156"/>
                  </a:cxn>
                  <a:cxn ang="0">
                    <a:pos x="7" y="156"/>
                  </a:cxn>
                  <a:cxn ang="0">
                    <a:pos x="8" y="155"/>
                  </a:cxn>
                  <a:cxn ang="0">
                    <a:pos x="9" y="154"/>
                  </a:cxn>
                  <a:cxn ang="0">
                    <a:pos x="9" y="154"/>
                  </a:cxn>
                  <a:cxn ang="0">
                    <a:pos x="17" y="136"/>
                  </a:cxn>
                  <a:cxn ang="0">
                    <a:pos x="23" y="118"/>
                  </a:cxn>
                  <a:cxn ang="0">
                    <a:pos x="36" y="83"/>
                  </a:cxn>
                  <a:cxn ang="0">
                    <a:pos x="36" y="83"/>
                  </a:cxn>
                  <a:cxn ang="0">
                    <a:pos x="44" y="64"/>
                  </a:cxn>
                  <a:cxn ang="0">
                    <a:pos x="54" y="44"/>
                  </a:cxn>
                  <a:cxn ang="0">
                    <a:pos x="58" y="35"/>
                  </a:cxn>
                  <a:cxn ang="0">
                    <a:pos x="62" y="24"/>
                  </a:cxn>
                  <a:cxn ang="0">
                    <a:pos x="65" y="14"/>
                  </a:cxn>
                  <a:cxn ang="0">
                    <a:pos x="67" y="4"/>
                  </a:cxn>
                  <a:cxn ang="0">
                    <a:pos x="67" y="4"/>
                  </a:cxn>
                  <a:cxn ang="0">
                    <a:pos x="66" y="2"/>
                  </a:cxn>
                  <a:cxn ang="0">
                    <a:pos x="66" y="1"/>
                  </a:cxn>
                  <a:cxn ang="0">
                    <a:pos x="64" y="0"/>
                  </a:cxn>
                  <a:cxn ang="0">
                    <a:pos x="63" y="0"/>
                  </a:cxn>
                  <a:cxn ang="0">
                    <a:pos x="59" y="1"/>
                  </a:cxn>
                  <a:cxn ang="0">
                    <a:pos x="58" y="2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67" h="156">
                    <a:moveTo>
                      <a:pt x="57" y="4"/>
                    </a:moveTo>
                    <a:lnTo>
                      <a:pt x="57" y="4"/>
                    </a:lnTo>
                    <a:lnTo>
                      <a:pt x="56" y="12"/>
                    </a:lnTo>
                    <a:lnTo>
                      <a:pt x="53" y="21"/>
                    </a:lnTo>
                    <a:lnTo>
                      <a:pt x="45" y="39"/>
                    </a:lnTo>
                    <a:lnTo>
                      <a:pt x="37" y="56"/>
                    </a:lnTo>
                    <a:lnTo>
                      <a:pt x="30" y="72"/>
                    </a:lnTo>
                    <a:lnTo>
                      <a:pt x="30" y="72"/>
                    </a:lnTo>
                    <a:lnTo>
                      <a:pt x="24" y="89"/>
                    </a:lnTo>
                    <a:lnTo>
                      <a:pt x="18" y="107"/>
                    </a:lnTo>
                    <a:lnTo>
                      <a:pt x="11" y="125"/>
                    </a:lnTo>
                    <a:lnTo>
                      <a:pt x="4" y="142"/>
                    </a:lnTo>
                    <a:lnTo>
                      <a:pt x="4" y="142"/>
                    </a:lnTo>
                    <a:lnTo>
                      <a:pt x="1" y="143"/>
                    </a:lnTo>
                    <a:lnTo>
                      <a:pt x="1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4"/>
                    </a:lnTo>
                    <a:lnTo>
                      <a:pt x="4" y="156"/>
                    </a:lnTo>
                    <a:lnTo>
                      <a:pt x="7" y="156"/>
                    </a:lnTo>
                    <a:lnTo>
                      <a:pt x="8" y="155"/>
                    </a:lnTo>
                    <a:lnTo>
                      <a:pt x="9" y="154"/>
                    </a:lnTo>
                    <a:lnTo>
                      <a:pt x="9" y="154"/>
                    </a:lnTo>
                    <a:lnTo>
                      <a:pt x="17" y="136"/>
                    </a:lnTo>
                    <a:lnTo>
                      <a:pt x="23" y="118"/>
                    </a:lnTo>
                    <a:lnTo>
                      <a:pt x="36" y="83"/>
                    </a:lnTo>
                    <a:lnTo>
                      <a:pt x="36" y="83"/>
                    </a:lnTo>
                    <a:lnTo>
                      <a:pt x="44" y="64"/>
                    </a:lnTo>
                    <a:lnTo>
                      <a:pt x="54" y="44"/>
                    </a:lnTo>
                    <a:lnTo>
                      <a:pt x="58" y="35"/>
                    </a:lnTo>
                    <a:lnTo>
                      <a:pt x="62" y="24"/>
                    </a:lnTo>
                    <a:lnTo>
                      <a:pt x="65" y="14"/>
                    </a:lnTo>
                    <a:lnTo>
                      <a:pt x="67" y="4"/>
                    </a:lnTo>
                    <a:lnTo>
                      <a:pt x="67" y="4"/>
                    </a:lnTo>
                    <a:lnTo>
                      <a:pt x="66" y="2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3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2" name="Freeform 885"/>
              <p:cNvSpPr/>
              <p:nvPr/>
            </p:nvSpPr>
            <p:spPr bwMode="auto">
              <a:xfrm>
                <a:off x="4297363" y="1228725"/>
                <a:ext cx="57150" cy="93663"/>
              </a:xfrm>
              <a:custGeom>
                <a:avLst/>
                <a:gdLst/>
                <a:ahLst/>
                <a:cxnLst>
                  <a:cxn ang="0">
                    <a:pos x="101" y="3"/>
                  </a:cxn>
                  <a:cxn ang="0">
                    <a:pos x="101" y="3"/>
                  </a:cxn>
                  <a:cxn ang="0">
                    <a:pos x="88" y="23"/>
                  </a:cxn>
                  <a:cxn ang="0">
                    <a:pos x="76" y="43"/>
                  </a:cxn>
                  <a:cxn ang="0">
                    <a:pos x="63" y="63"/>
                  </a:cxn>
                  <a:cxn ang="0">
                    <a:pos x="57" y="73"/>
                  </a:cxn>
                  <a:cxn ang="0">
                    <a:pos x="53" y="85"/>
                  </a:cxn>
                  <a:cxn ang="0">
                    <a:pos x="53" y="85"/>
                  </a:cxn>
                  <a:cxn ang="0">
                    <a:pos x="42" y="109"/>
                  </a:cxn>
                  <a:cxn ang="0">
                    <a:pos x="36" y="121"/>
                  </a:cxn>
                  <a:cxn ang="0">
                    <a:pos x="28" y="132"/>
                  </a:cxn>
                  <a:cxn ang="0">
                    <a:pos x="28" y="132"/>
                  </a:cxn>
                  <a:cxn ang="0">
                    <a:pos x="17" y="151"/>
                  </a:cxn>
                  <a:cxn ang="0">
                    <a:pos x="10" y="161"/>
                  </a:cxn>
                  <a:cxn ang="0">
                    <a:pos x="6" y="164"/>
                  </a:cxn>
                  <a:cxn ang="0">
                    <a:pos x="3" y="167"/>
                  </a:cxn>
                  <a:cxn ang="0">
                    <a:pos x="3" y="167"/>
                  </a:cxn>
                  <a:cxn ang="0">
                    <a:pos x="2" y="168"/>
                  </a:cxn>
                  <a:cxn ang="0">
                    <a:pos x="0" y="169"/>
                  </a:cxn>
                  <a:cxn ang="0">
                    <a:pos x="0" y="172"/>
                  </a:cxn>
                  <a:cxn ang="0">
                    <a:pos x="0" y="173"/>
                  </a:cxn>
                  <a:cxn ang="0">
                    <a:pos x="4" y="176"/>
                  </a:cxn>
                  <a:cxn ang="0">
                    <a:pos x="6" y="176"/>
                  </a:cxn>
                  <a:cxn ang="0">
                    <a:pos x="8" y="175"/>
                  </a:cxn>
                  <a:cxn ang="0">
                    <a:pos x="8" y="175"/>
                  </a:cxn>
                  <a:cxn ang="0">
                    <a:pos x="13" y="172"/>
                  </a:cxn>
                  <a:cxn ang="0">
                    <a:pos x="16" y="167"/>
                  </a:cxn>
                  <a:cxn ang="0">
                    <a:pos x="23" y="156"/>
                  </a:cxn>
                  <a:cxn ang="0">
                    <a:pos x="23" y="156"/>
                  </a:cxn>
                  <a:cxn ang="0">
                    <a:pos x="37" y="137"/>
                  </a:cxn>
                  <a:cxn ang="0">
                    <a:pos x="43" y="127"/>
                  </a:cxn>
                  <a:cxn ang="0">
                    <a:pos x="48" y="118"/>
                  </a:cxn>
                  <a:cxn ang="0">
                    <a:pos x="48" y="118"/>
                  </a:cxn>
                  <a:cxn ang="0">
                    <a:pos x="60" y="91"/>
                  </a:cxn>
                  <a:cxn ang="0">
                    <a:pos x="67" y="79"/>
                  </a:cxn>
                  <a:cxn ang="0">
                    <a:pos x="74" y="66"/>
                  </a:cxn>
                  <a:cxn ang="0">
                    <a:pos x="74" y="66"/>
                  </a:cxn>
                  <a:cxn ang="0">
                    <a:pos x="91" y="37"/>
                  </a:cxn>
                  <a:cxn ang="0">
                    <a:pos x="101" y="23"/>
                  </a:cxn>
                  <a:cxn ang="0">
                    <a:pos x="109" y="7"/>
                  </a:cxn>
                  <a:cxn ang="0">
                    <a:pos x="109" y="7"/>
                  </a:cxn>
                  <a:cxn ang="0">
                    <a:pos x="109" y="5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1" y="3"/>
                  </a:cxn>
                  <a:cxn ang="0">
                    <a:pos x="101" y="3"/>
                  </a:cxn>
                </a:cxnLst>
                <a:rect l="0" t="0" r="r" b="b"/>
                <a:pathLst>
                  <a:path w="109" h="176">
                    <a:moveTo>
                      <a:pt x="101" y="3"/>
                    </a:moveTo>
                    <a:lnTo>
                      <a:pt x="101" y="3"/>
                    </a:lnTo>
                    <a:lnTo>
                      <a:pt x="88" y="23"/>
                    </a:lnTo>
                    <a:lnTo>
                      <a:pt x="76" y="43"/>
                    </a:lnTo>
                    <a:lnTo>
                      <a:pt x="63" y="63"/>
                    </a:lnTo>
                    <a:lnTo>
                      <a:pt x="57" y="73"/>
                    </a:lnTo>
                    <a:lnTo>
                      <a:pt x="53" y="85"/>
                    </a:lnTo>
                    <a:lnTo>
                      <a:pt x="53" y="85"/>
                    </a:lnTo>
                    <a:lnTo>
                      <a:pt x="42" y="109"/>
                    </a:lnTo>
                    <a:lnTo>
                      <a:pt x="36" y="121"/>
                    </a:lnTo>
                    <a:lnTo>
                      <a:pt x="28" y="132"/>
                    </a:lnTo>
                    <a:lnTo>
                      <a:pt x="28" y="132"/>
                    </a:lnTo>
                    <a:lnTo>
                      <a:pt x="17" y="151"/>
                    </a:lnTo>
                    <a:lnTo>
                      <a:pt x="10" y="161"/>
                    </a:lnTo>
                    <a:lnTo>
                      <a:pt x="6" y="164"/>
                    </a:lnTo>
                    <a:lnTo>
                      <a:pt x="3" y="167"/>
                    </a:lnTo>
                    <a:lnTo>
                      <a:pt x="3" y="167"/>
                    </a:lnTo>
                    <a:lnTo>
                      <a:pt x="2" y="168"/>
                    </a:lnTo>
                    <a:lnTo>
                      <a:pt x="0" y="169"/>
                    </a:lnTo>
                    <a:lnTo>
                      <a:pt x="0" y="172"/>
                    </a:lnTo>
                    <a:lnTo>
                      <a:pt x="0" y="173"/>
                    </a:lnTo>
                    <a:lnTo>
                      <a:pt x="4" y="176"/>
                    </a:lnTo>
                    <a:lnTo>
                      <a:pt x="6" y="176"/>
                    </a:lnTo>
                    <a:lnTo>
                      <a:pt x="8" y="175"/>
                    </a:lnTo>
                    <a:lnTo>
                      <a:pt x="8" y="175"/>
                    </a:lnTo>
                    <a:lnTo>
                      <a:pt x="13" y="172"/>
                    </a:lnTo>
                    <a:lnTo>
                      <a:pt x="16" y="167"/>
                    </a:lnTo>
                    <a:lnTo>
                      <a:pt x="23" y="156"/>
                    </a:lnTo>
                    <a:lnTo>
                      <a:pt x="23" y="156"/>
                    </a:lnTo>
                    <a:lnTo>
                      <a:pt x="37" y="137"/>
                    </a:lnTo>
                    <a:lnTo>
                      <a:pt x="43" y="127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60" y="91"/>
                    </a:lnTo>
                    <a:lnTo>
                      <a:pt x="67" y="79"/>
                    </a:lnTo>
                    <a:lnTo>
                      <a:pt x="74" y="66"/>
                    </a:lnTo>
                    <a:lnTo>
                      <a:pt x="74" y="66"/>
                    </a:lnTo>
                    <a:lnTo>
                      <a:pt x="91" y="37"/>
                    </a:lnTo>
                    <a:lnTo>
                      <a:pt x="101" y="23"/>
                    </a:lnTo>
                    <a:lnTo>
                      <a:pt x="109" y="7"/>
                    </a:lnTo>
                    <a:lnTo>
                      <a:pt x="109" y="7"/>
                    </a:lnTo>
                    <a:lnTo>
                      <a:pt x="109" y="5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1" y="3"/>
                    </a:lnTo>
                    <a:lnTo>
                      <a:pt x="10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3" name="Freeform 886"/>
              <p:cNvSpPr/>
              <p:nvPr/>
            </p:nvSpPr>
            <p:spPr bwMode="auto">
              <a:xfrm>
                <a:off x="4352925" y="1239838"/>
                <a:ext cx="50800" cy="92075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85" y="4"/>
                  </a:cxn>
                  <a:cxn ang="0">
                    <a:pos x="82" y="12"/>
                  </a:cxn>
                  <a:cxn ang="0">
                    <a:pos x="79" y="21"/>
                  </a:cxn>
                  <a:cxn ang="0">
                    <a:pos x="75" y="31"/>
                  </a:cxn>
                  <a:cxn ang="0">
                    <a:pos x="71" y="39"/>
                  </a:cxn>
                  <a:cxn ang="0">
                    <a:pos x="71" y="39"/>
                  </a:cxn>
                  <a:cxn ang="0">
                    <a:pos x="63" y="60"/>
                  </a:cxn>
                  <a:cxn ang="0">
                    <a:pos x="54" y="80"/>
                  </a:cxn>
                  <a:cxn ang="0">
                    <a:pos x="54" y="80"/>
                  </a:cxn>
                  <a:cxn ang="0">
                    <a:pos x="43" y="103"/>
                  </a:cxn>
                  <a:cxn ang="0">
                    <a:pos x="31" y="126"/>
                  </a:cxn>
                  <a:cxn ang="0">
                    <a:pos x="16" y="146"/>
                  </a:cxn>
                  <a:cxn ang="0">
                    <a:pos x="1" y="167"/>
                  </a:cxn>
                  <a:cxn ang="0">
                    <a:pos x="1" y="167"/>
                  </a:cxn>
                  <a:cxn ang="0">
                    <a:pos x="0" y="169"/>
                  </a:cxn>
                  <a:cxn ang="0">
                    <a:pos x="0" y="172"/>
                  </a:cxn>
                  <a:cxn ang="0">
                    <a:pos x="2" y="174"/>
                  </a:cxn>
                  <a:cxn ang="0">
                    <a:pos x="4" y="174"/>
                  </a:cxn>
                  <a:cxn ang="0">
                    <a:pos x="9" y="174"/>
                  </a:cxn>
                  <a:cxn ang="0">
                    <a:pos x="9" y="174"/>
                  </a:cxn>
                  <a:cxn ang="0">
                    <a:pos x="12" y="174"/>
                  </a:cxn>
                  <a:cxn ang="0">
                    <a:pos x="13" y="172"/>
                  </a:cxn>
                  <a:cxn ang="0">
                    <a:pos x="13" y="169"/>
                  </a:cxn>
                  <a:cxn ang="0">
                    <a:pos x="12" y="167"/>
                  </a:cxn>
                  <a:cxn ang="0">
                    <a:pos x="12" y="167"/>
                  </a:cxn>
                  <a:cxn ang="0">
                    <a:pos x="27" y="147"/>
                  </a:cxn>
                  <a:cxn ang="0">
                    <a:pos x="40" y="128"/>
                  </a:cxn>
                  <a:cxn ang="0">
                    <a:pos x="51" y="107"/>
                  </a:cxn>
                  <a:cxn ang="0">
                    <a:pos x="62" y="85"/>
                  </a:cxn>
                  <a:cxn ang="0">
                    <a:pos x="62" y="85"/>
                  </a:cxn>
                  <a:cxn ang="0">
                    <a:pos x="72" y="64"/>
                  </a:cxn>
                  <a:cxn ang="0">
                    <a:pos x="80" y="41"/>
                  </a:cxn>
                  <a:cxn ang="0">
                    <a:pos x="80" y="41"/>
                  </a:cxn>
                  <a:cxn ang="0">
                    <a:pos x="85" y="32"/>
                  </a:cxn>
                  <a:cxn ang="0">
                    <a:pos x="89" y="23"/>
                  </a:cxn>
                  <a:cxn ang="0">
                    <a:pos x="92" y="14"/>
                  </a:cxn>
                  <a:cxn ang="0">
                    <a:pos x="95" y="4"/>
                  </a:cxn>
                  <a:cxn ang="0">
                    <a:pos x="95" y="4"/>
                  </a:cxn>
                  <a:cxn ang="0">
                    <a:pos x="94" y="2"/>
                  </a:cxn>
                  <a:cxn ang="0">
                    <a:pos x="94" y="1"/>
                  </a:cxn>
                  <a:cxn ang="0">
                    <a:pos x="92" y="0"/>
                  </a:cxn>
                  <a:cxn ang="0">
                    <a:pos x="91" y="0"/>
                  </a:cxn>
                  <a:cxn ang="0">
                    <a:pos x="87" y="1"/>
                  </a:cxn>
                  <a:cxn ang="0">
                    <a:pos x="86" y="2"/>
                  </a:cxn>
                  <a:cxn ang="0">
                    <a:pos x="85" y="4"/>
                  </a:cxn>
                  <a:cxn ang="0">
                    <a:pos x="85" y="4"/>
                  </a:cxn>
                </a:cxnLst>
                <a:rect l="0" t="0" r="r" b="b"/>
                <a:pathLst>
                  <a:path w="95" h="174">
                    <a:moveTo>
                      <a:pt x="85" y="4"/>
                    </a:moveTo>
                    <a:lnTo>
                      <a:pt x="85" y="4"/>
                    </a:lnTo>
                    <a:lnTo>
                      <a:pt x="82" y="12"/>
                    </a:lnTo>
                    <a:lnTo>
                      <a:pt x="79" y="21"/>
                    </a:lnTo>
                    <a:lnTo>
                      <a:pt x="75" y="31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63" y="60"/>
                    </a:lnTo>
                    <a:lnTo>
                      <a:pt x="54" y="80"/>
                    </a:lnTo>
                    <a:lnTo>
                      <a:pt x="54" y="80"/>
                    </a:lnTo>
                    <a:lnTo>
                      <a:pt x="43" y="103"/>
                    </a:lnTo>
                    <a:lnTo>
                      <a:pt x="31" y="126"/>
                    </a:lnTo>
                    <a:lnTo>
                      <a:pt x="16" y="146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0" y="169"/>
                    </a:lnTo>
                    <a:lnTo>
                      <a:pt x="0" y="172"/>
                    </a:lnTo>
                    <a:lnTo>
                      <a:pt x="2" y="174"/>
                    </a:lnTo>
                    <a:lnTo>
                      <a:pt x="4" y="174"/>
                    </a:lnTo>
                    <a:lnTo>
                      <a:pt x="9" y="174"/>
                    </a:lnTo>
                    <a:lnTo>
                      <a:pt x="9" y="174"/>
                    </a:lnTo>
                    <a:lnTo>
                      <a:pt x="12" y="174"/>
                    </a:lnTo>
                    <a:lnTo>
                      <a:pt x="13" y="172"/>
                    </a:lnTo>
                    <a:lnTo>
                      <a:pt x="13" y="169"/>
                    </a:lnTo>
                    <a:lnTo>
                      <a:pt x="12" y="167"/>
                    </a:lnTo>
                    <a:lnTo>
                      <a:pt x="12" y="167"/>
                    </a:lnTo>
                    <a:lnTo>
                      <a:pt x="27" y="147"/>
                    </a:lnTo>
                    <a:lnTo>
                      <a:pt x="40" y="128"/>
                    </a:lnTo>
                    <a:lnTo>
                      <a:pt x="51" y="107"/>
                    </a:lnTo>
                    <a:lnTo>
                      <a:pt x="62" y="85"/>
                    </a:lnTo>
                    <a:lnTo>
                      <a:pt x="62" y="85"/>
                    </a:lnTo>
                    <a:lnTo>
                      <a:pt x="72" y="64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5" y="32"/>
                    </a:lnTo>
                    <a:lnTo>
                      <a:pt x="89" y="23"/>
                    </a:lnTo>
                    <a:lnTo>
                      <a:pt x="92" y="14"/>
                    </a:lnTo>
                    <a:lnTo>
                      <a:pt x="95" y="4"/>
                    </a:lnTo>
                    <a:lnTo>
                      <a:pt x="95" y="4"/>
                    </a:lnTo>
                    <a:lnTo>
                      <a:pt x="94" y="2"/>
                    </a:lnTo>
                    <a:lnTo>
                      <a:pt x="94" y="1"/>
                    </a:lnTo>
                    <a:lnTo>
                      <a:pt x="92" y="0"/>
                    </a:lnTo>
                    <a:lnTo>
                      <a:pt x="91" y="0"/>
                    </a:lnTo>
                    <a:lnTo>
                      <a:pt x="87" y="1"/>
                    </a:lnTo>
                    <a:lnTo>
                      <a:pt x="86" y="2"/>
                    </a:lnTo>
                    <a:lnTo>
                      <a:pt x="85" y="4"/>
                    </a:lnTo>
                    <a:lnTo>
                      <a:pt x="8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4" name="Freeform 887"/>
              <p:cNvSpPr/>
              <p:nvPr/>
            </p:nvSpPr>
            <p:spPr bwMode="auto">
              <a:xfrm>
                <a:off x="4408488" y="1254125"/>
                <a:ext cx="52388" cy="79375"/>
              </a:xfrm>
              <a:custGeom>
                <a:avLst/>
                <a:gdLst/>
                <a:ahLst/>
                <a:cxnLst>
                  <a:cxn ang="0">
                    <a:pos x="90" y="5"/>
                  </a:cxn>
                  <a:cxn ang="0">
                    <a:pos x="90" y="5"/>
                  </a:cxn>
                  <a:cxn ang="0">
                    <a:pos x="88" y="14"/>
                  </a:cxn>
                  <a:cxn ang="0">
                    <a:pos x="85" y="24"/>
                  </a:cxn>
                  <a:cxn ang="0">
                    <a:pos x="80" y="34"/>
                  </a:cxn>
                  <a:cxn ang="0">
                    <a:pos x="74" y="44"/>
                  </a:cxn>
                  <a:cxn ang="0">
                    <a:pos x="61" y="63"/>
                  </a:cxn>
                  <a:cxn ang="0">
                    <a:pos x="49" y="79"/>
                  </a:cxn>
                  <a:cxn ang="0">
                    <a:pos x="49" y="79"/>
                  </a:cxn>
                  <a:cxn ang="0">
                    <a:pos x="23" y="111"/>
                  </a:cxn>
                  <a:cxn ang="0">
                    <a:pos x="11" y="128"/>
                  </a:cxn>
                  <a:cxn ang="0">
                    <a:pos x="0" y="144"/>
                  </a:cxn>
                  <a:cxn ang="0">
                    <a:pos x="0" y="144"/>
                  </a:cxn>
                  <a:cxn ang="0">
                    <a:pos x="0" y="146"/>
                  </a:cxn>
                  <a:cxn ang="0">
                    <a:pos x="0" y="148"/>
                  </a:cxn>
                  <a:cxn ang="0">
                    <a:pos x="1" y="149"/>
                  </a:cxn>
                  <a:cxn ang="0">
                    <a:pos x="2" y="150"/>
                  </a:cxn>
                  <a:cxn ang="0">
                    <a:pos x="4" y="151"/>
                  </a:cxn>
                  <a:cxn ang="0">
                    <a:pos x="5" y="151"/>
                  </a:cxn>
                  <a:cxn ang="0">
                    <a:pos x="7" y="150"/>
                  </a:cxn>
                  <a:cxn ang="0">
                    <a:pos x="8" y="149"/>
                  </a:cxn>
                  <a:cxn ang="0">
                    <a:pos x="8" y="149"/>
                  </a:cxn>
                  <a:cxn ang="0">
                    <a:pos x="16" y="139"/>
                  </a:cxn>
                  <a:cxn ang="0">
                    <a:pos x="22" y="129"/>
                  </a:cxn>
                  <a:cxn ang="0">
                    <a:pos x="37" y="110"/>
                  </a:cxn>
                  <a:cxn ang="0">
                    <a:pos x="37" y="110"/>
                  </a:cxn>
                  <a:cxn ang="0">
                    <a:pos x="52" y="93"/>
                  </a:cxn>
                  <a:cxn ang="0">
                    <a:pos x="60" y="82"/>
                  </a:cxn>
                  <a:cxn ang="0">
                    <a:pos x="65" y="73"/>
                  </a:cxn>
                  <a:cxn ang="0">
                    <a:pos x="65" y="73"/>
                  </a:cxn>
                  <a:cxn ang="0">
                    <a:pos x="76" y="56"/>
                  </a:cxn>
                  <a:cxn ang="0">
                    <a:pos x="86" y="40"/>
                  </a:cxn>
                  <a:cxn ang="0">
                    <a:pos x="91" y="32"/>
                  </a:cxn>
                  <a:cxn ang="0">
                    <a:pos x="95" y="23"/>
                  </a:cxn>
                  <a:cxn ang="0">
                    <a:pos x="98" y="14"/>
                  </a:cxn>
                  <a:cxn ang="0">
                    <a:pos x="99" y="5"/>
                  </a:cxn>
                  <a:cxn ang="0">
                    <a:pos x="99" y="5"/>
                  </a:cxn>
                  <a:cxn ang="0">
                    <a:pos x="99" y="3"/>
                  </a:cxn>
                  <a:cxn ang="0">
                    <a:pos x="98" y="1"/>
                  </a:cxn>
                  <a:cxn ang="0">
                    <a:pos x="97" y="1"/>
                  </a:cxn>
                  <a:cxn ang="0">
                    <a:pos x="95" y="0"/>
                  </a:cxn>
                  <a:cxn ang="0">
                    <a:pos x="92" y="1"/>
                  </a:cxn>
                  <a:cxn ang="0">
                    <a:pos x="91" y="3"/>
                  </a:cxn>
                  <a:cxn ang="0">
                    <a:pos x="90" y="5"/>
                  </a:cxn>
                  <a:cxn ang="0">
                    <a:pos x="90" y="5"/>
                  </a:cxn>
                </a:cxnLst>
                <a:rect l="0" t="0" r="r" b="b"/>
                <a:pathLst>
                  <a:path w="99" h="151">
                    <a:moveTo>
                      <a:pt x="90" y="5"/>
                    </a:moveTo>
                    <a:lnTo>
                      <a:pt x="90" y="5"/>
                    </a:lnTo>
                    <a:lnTo>
                      <a:pt x="88" y="14"/>
                    </a:lnTo>
                    <a:lnTo>
                      <a:pt x="85" y="24"/>
                    </a:lnTo>
                    <a:lnTo>
                      <a:pt x="80" y="34"/>
                    </a:lnTo>
                    <a:lnTo>
                      <a:pt x="74" y="44"/>
                    </a:lnTo>
                    <a:lnTo>
                      <a:pt x="61" y="63"/>
                    </a:lnTo>
                    <a:lnTo>
                      <a:pt x="49" y="79"/>
                    </a:lnTo>
                    <a:lnTo>
                      <a:pt x="49" y="79"/>
                    </a:lnTo>
                    <a:lnTo>
                      <a:pt x="23" y="111"/>
                    </a:lnTo>
                    <a:lnTo>
                      <a:pt x="11" y="128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0" y="148"/>
                    </a:lnTo>
                    <a:lnTo>
                      <a:pt x="1" y="149"/>
                    </a:lnTo>
                    <a:lnTo>
                      <a:pt x="2" y="150"/>
                    </a:lnTo>
                    <a:lnTo>
                      <a:pt x="4" y="151"/>
                    </a:lnTo>
                    <a:lnTo>
                      <a:pt x="5" y="151"/>
                    </a:lnTo>
                    <a:lnTo>
                      <a:pt x="7" y="150"/>
                    </a:lnTo>
                    <a:lnTo>
                      <a:pt x="8" y="149"/>
                    </a:lnTo>
                    <a:lnTo>
                      <a:pt x="8" y="149"/>
                    </a:lnTo>
                    <a:lnTo>
                      <a:pt x="16" y="139"/>
                    </a:lnTo>
                    <a:lnTo>
                      <a:pt x="22" y="129"/>
                    </a:lnTo>
                    <a:lnTo>
                      <a:pt x="37" y="110"/>
                    </a:lnTo>
                    <a:lnTo>
                      <a:pt x="37" y="110"/>
                    </a:lnTo>
                    <a:lnTo>
                      <a:pt x="52" y="93"/>
                    </a:lnTo>
                    <a:lnTo>
                      <a:pt x="60" y="82"/>
                    </a:lnTo>
                    <a:lnTo>
                      <a:pt x="65" y="73"/>
                    </a:lnTo>
                    <a:lnTo>
                      <a:pt x="65" y="73"/>
                    </a:lnTo>
                    <a:lnTo>
                      <a:pt x="76" y="56"/>
                    </a:lnTo>
                    <a:lnTo>
                      <a:pt x="86" y="40"/>
                    </a:lnTo>
                    <a:lnTo>
                      <a:pt x="91" y="32"/>
                    </a:lnTo>
                    <a:lnTo>
                      <a:pt x="95" y="23"/>
                    </a:lnTo>
                    <a:lnTo>
                      <a:pt x="98" y="14"/>
                    </a:lnTo>
                    <a:lnTo>
                      <a:pt x="99" y="5"/>
                    </a:lnTo>
                    <a:lnTo>
                      <a:pt x="99" y="5"/>
                    </a:lnTo>
                    <a:lnTo>
                      <a:pt x="99" y="3"/>
                    </a:lnTo>
                    <a:lnTo>
                      <a:pt x="98" y="1"/>
                    </a:lnTo>
                    <a:lnTo>
                      <a:pt x="97" y="1"/>
                    </a:lnTo>
                    <a:lnTo>
                      <a:pt x="95" y="0"/>
                    </a:lnTo>
                    <a:lnTo>
                      <a:pt x="92" y="1"/>
                    </a:lnTo>
                    <a:lnTo>
                      <a:pt x="91" y="3"/>
                    </a:lnTo>
                    <a:lnTo>
                      <a:pt x="90" y="5"/>
                    </a:lnTo>
                    <a:lnTo>
                      <a:pt x="9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5" name="Freeform 888"/>
              <p:cNvSpPr/>
              <p:nvPr/>
            </p:nvSpPr>
            <p:spPr bwMode="auto">
              <a:xfrm>
                <a:off x="4465638" y="1258888"/>
                <a:ext cx="50800" cy="90488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85" y="4"/>
                  </a:cxn>
                  <a:cxn ang="0">
                    <a:pos x="83" y="13"/>
                  </a:cxn>
                  <a:cxn ang="0">
                    <a:pos x="80" y="24"/>
                  </a:cxn>
                  <a:cxn ang="0">
                    <a:pos x="75" y="33"/>
                  </a:cxn>
                  <a:cxn ang="0">
                    <a:pos x="71" y="42"/>
                  </a:cxn>
                  <a:cxn ang="0">
                    <a:pos x="59" y="61"/>
                  </a:cxn>
                  <a:cxn ang="0">
                    <a:pos x="48" y="78"/>
                  </a:cxn>
                  <a:cxn ang="0">
                    <a:pos x="48" y="78"/>
                  </a:cxn>
                  <a:cxn ang="0">
                    <a:pos x="36" y="99"/>
                  </a:cxn>
                  <a:cxn ang="0">
                    <a:pos x="24" y="121"/>
                  </a:cxn>
                  <a:cxn ang="0">
                    <a:pos x="13" y="142"/>
                  </a:cxn>
                  <a:cxn ang="0">
                    <a:pos x="1" y="164"/>
                  </a:cxn>
                  <a:cxn ang="0">
                    <a:pos x="1" y="164"/>
                  </a:cxn>
                  <a:cxn ang="0">
                    <a:pos x="0" y="166"/>
                  </a:cxn>
                  <a:cxn ang="0">
                    <a:pos x="0" y="167"/>
                  </a:cxn>
                  <a:cxn ang="0">
                    <a:pos x="1" y="169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0"/>
                  </a:cxn>
                  <a:cxn ang="0">
                    <a:pos x="8" y="170"/>
                  </a:cxn>
                  <a:cxn ang="0">
                    <a:pos x="9" y="168"/>
                  </a:cxn>
                  <a:cxn ang="0">
                    <a:pos x="9" y="168"/>
                  </a:cxn>
                  <a:cxn ang="0">
                    <a:pos x="22" y="146"/>
                  </a:cxn>
                  <a:cxn ang="0">
                    <a:pos x="35" y="123"/>
                  </a:cxn>
                  <a:cxn ang="0">
                    <a:pos x="47" y="99"/>
                  </a:cxn>
                  <a:cxn ang="0">
                    <a:pos x="61" y="77"/>
                  </a:cxn>
                  <a:cxn ang="0">
                    <a:pos x="61" y="77"/>
                  </a:cxn>
                  <a:cxn ang="0">
                    <a:pos x="71" y="61"/>
                  </a:cxn>
                  <a:cxn ang="0">
                    <a:pos x="81" y="43"/>
                  </a:cxn>
                  <a:cxn ang="0">
                    <a:pos x="85" y="34"/>
                  </a:cxn>
                  <a:cxn ang="0">
                    <a:pos x="89" y="25"/>
                  </a:cxn>
                  <a:cxn ang="0">
                    <a:pos x="93" y="15"/>
                  </a:cxn>
                  <a:cxn ang="0">
                    <a:pos x="95" y="6"/>
                  </a:cxn>
                  <a:cxn ang="0">
                    <a:pos x="95" y="6"/>
                  </a:cxn>
                  <a:cxn ang="0">
                    <a:pos x="95" y="4"/>
                  </a:cxn>
                  <a:cxn ang="0">
                    <a:pos x="94" y="3"/>
                  </a:cxn>
                  <a:cxn ang="0">
                    <a:pos x="90" y="1"/>
                  </a:cxn>
                  <a:cxn ang="0">
                    <a:pos x="89" y="0"/>
                  </a:cxn>
                  <a:cxn ang="0">
                    <a:pos x="87" y="1"/>
                  </a:cxn>
                  <a:cxn ang="0">
                    <a:pos x="86" y="2"/>
                  </a:cxn>
                  <a:cxn ang="0">
                    <a:pos x="85" y="4"/>
                  </a:cxn>
                  <a:cxn ang="0">
                    <a:pos x="85" y="4"/>
                  </a:cxn>
                </a:cxnLst>
                <a:rect l="0" t="0" r="r" b="b"/>
                <a:pathLst>
                  <a:path w="95" h="170">
                    <a:moveTo>
                      <a:pt x="85" y="4"/>
                    </a:moveTo>
                    <a:lnTo>
                      <a:pt x="85" y="4"/>
                    </a:lnTo>
                    <a:lnTo>
                      <a:pt x="83" y="13"/>
                    </a:lnTo>
                    <a:lnTo>
                      <a:pt x="80" y="24"/>
                    </a:lnTo>
                    <a:lnTo>
                      <a:pt x="75" y="33"/>
                    </a:lnTo>
                    <a:lnTo>
                      <a:pt x="71" y="42"/>
                    </a:lnTo>
                    <a:lnTo>
                      <a:pt x="59" y="61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36" y="99"/>
                    </a:lnTo>
                    <a:lnTo>
                      <a:pt x="24" y="121"/>
                    </a:lnTo>
                    <a:lnTo>
                      <a:pt x="13" y="142"/>
                    </a:lnTo>
                    <a:lnTo>
                      <a:pt x="1" y="164"/>
                    </a:lnTo>
                    <a:lnTo>
                      <a:pt x="1" y="164"/>
                    </a:lnTo>
                    <a:lnTo>
                      <a:pt x="0" y="166"/>
                    </a:lnTo>
                    <a:lnTo>
                      <a:pt x="0" y="167"/>
                    </a:lnTo>
                    <a:lnTo>
                      <a:pt x="1" y="169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0"/>
                    </a:lnTo>
                    <a:lnTo>
                      <a:pt x="8" y="170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22" y="146"/>
                    </a:lnTo>
                    <a:lnTo>
                      <a:pt x="35" y="123"/>
                    </a:lnTo>
                    <a:lnTo>
                      <a:pt x="47" y="99"/>
                    </a:lnTo>
                    <a:lnTo>
                      <a:pt x="61" y="77"/>
                    </a:lnTo>
                    <a:lnTo>
                      <a:pt x="61" y="77"/>
                    </a:lnTo>
                    <a:lnTo>
                      <a:pt x="71" y="61"/>
                    </a:lnTo>
                    <a:lnTo>
                      <a:pt x="81" y="43"/>
                    </a:lnTo>
                    <a:lnTo>
                      <a:pt x="85" y="34"/>
                    </a:lnTo>
                    <a:lnTo>
                      <a:pt x="89" y="25"/>
                    </a:lnTo>
                    <a:lnTo>
                      <a:pt x="93" y="15"/>
                    </a:lnTo>
                    <a:lnTo>
                      <a:pt x="95" y="6"/>
                    </a:lnTo>
                    <a:lnTo>
                      <a:pt x="95" y="6"/>
                    </a:lnTo>
                    <a:lnTo>
                      <a:pt x="95" y="4"/>
                    </a:lnTo>
                    <a:lnTo>
                      <a:pt x="94" y="3"/>
                    </a:lnTo>
                    <a:lnTo>
                      <a:pt x="90" y="1"/>
                    </a:lnTo>
                    <a:lnTo>
                      <a:pt x="89" y="0"/>
                    </a:lnTo>
                    <a:lnTo>
                      <a:pt x="87" y="1"/>
                    </a:lnTo>
                    <a:lnTo>
                      <a:pt x="86" y="2"/>
                    </a:lnTo>
                    <a:lnTo>
                      <a:pt x="85" y="4"/>
                    </a:lnTo>
                    <a:lnTo>
                      <a:pt x="8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6" name="Freeform 889"/>
              <p:cNvSpPr/>
              <p:nvPr/>
            </p:nvSpPr>
            <p:spPr bwMode="auto">
              <a:xfrm>
                <a:off x="4513263" y="1276350"/>
                <a:ext cx="47625" cy="93663"/>
              </a:xfrm>
              <a:custGeom>
                <a:avLst/>
                <a:gdLst/>
                <a:ahLst/>
                <a:cxnLst>
                  <a:cxn ang="0">
                    <a:pos x="81" y="3"/>
                  </a:cxn>
                  <a:cxn ang="0">
                    <a:pos x="81" y="3"/>
                  </a:cxn>
                  <a:cxn ang="0">
                    <a:pos x="66" y="45"/>
                  </a:cxn>
                  <a:cxn ang="0">
                    <a:pos x="57" y="66"/>
                  </a:cxn>
                  <a:cxn ang="0">
                    <a:pos x="48" y="87"/>
                  </a:cxn>
                  <a:cxn ang="0">
                    <a:pos x="48" y="87"/>
                  </a:cxn>
                  <a:cxn ang="0">
                    <a:pos x="38" y="107"/>
                  </a:cxn>
                  <a:cxn ang="0">
                    <a:pos x="27" y="128"/>
                  </a:cxn>
                  <a:cxn ang="0">
                    <a:pos x="15" y="149"/>
                  </a:cxn>
                  <a:cxn ang="0">
                    <a:pos x="2" y="167"/>
                  </a:cxn>
                  <a:cxn ang="0">
                    <a:pos x="2" y="167"/>
                  </a:cxn>
                  <a:cxn ang="0">
                    <a:pos x="0" y="168"/>
                  </a:cxn>
                  <a:cxn ang="0">
                    <a:pos x="0" y="170"/>
                  </a:cxn>
                  <a:cxn ang="0">
                    <a:pos x="2" y="173"/>
                  </a:cxn>
                  <a:cxn ang="0">
                    <a:pos x="4" y="175"/>
                  </a:cxn>
                  <a:cxn ang="0">
                    <a:pos x="5" y="175"/>
                  </a:cxn>
                  <a:cxn ang="0">
                    <a:pos x="7" y="175"/>
                  </a:cxn>
                  <a:cxn ang="0">
                    <a:pos x="8" y="173"/>
                  </a:cxn>
                  <a:cxn ang="0">
                    <a:pos x="13" y="168"/>
                  </a:cxn>
                  <a:cxn ang="0">
                    <a:pos x="13" y="168"/>
                  </a:cxn>
                  <a:cxn ang="0">
                    <a:pos x="14" y="167"/>
                  </a:cxn>
                  <a:cxn ang="0">
                    <a:pos x="14" y="165"/>
                  </a:cxn>
                  <a:cxn ang="0">
                    <a:pos x="14" y="165"/>
                  </a:cxn>
                  <a:cxn ang="0">
                    <a:pos x="24" y="150"/>
                  </a:cxn>
                  <a:cxn ang="0">
                    <a:pos x="34" y="132"/>
                  </a:cxn>
                  <a:cxn ang="0">
                    <a:pos x="42" y="116"/>
                  </a:cxn>
                  <a:cxn ang="0">
                    <a:pos x="51" y="99"/>
                  </a:cxn>
                  <a:cxn ang="0">
                    <a:pos x="51" y="99"/>
                  </a:cxn>
                  <a:cxn ang="0">
                    <a:pos x="57" y="88"/>
                  </a:cxn>
                  <a:cxn ang="0">
                    <a:pos x="63" y="76"/>
                  </a:cxn>
                  <a:cxn ang="0">
                    <a:pos x="73" y="54"/>
                  </a:cxn>
                  <a:cxn ang="0">
                    <a:pos x="82" y="30"/>
                  </a:cxn>
                  <a:cxn ang="0">
                    <a:pos x="90" y="5"/>
                  </a:cxn>
                  <a:cxn ang="0">
                    <a:pos x="90" y="5"/>
                  </a:cxn>
                  <a:cxn ang="0">
                    <a:pos x="90" y="3"/>
                  </a:cxn>
                  <a:cxn ang="0">
                    <a:pos x="89" y="2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3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1" y="3"/>
                  </a:cxn>
                </a:cxnLst>
                <a:rect l="0" t="0" r="r" b="b"/>
                <a:pathLst>
                  <a:path w="90" h="175">
                    <a:moveTo>
                      <a:pt x="81" y="3"/>
                    </a:moveTo>
                    <a:lnTo>
                      <a:pt x="81" y="3"/>
                    </a:lnTo>
                    <a:lnTo>
                      <a:pt x="66" y="45"/>
                    </a:lnTo>
                    <a:lnTo>
                      <a:pt x="57" y="66"/>
                    </a:lnTo>
                    <a:lnTo>
                      <a:pt x="48" y="87"/>
                    </a:lnTo>
                    <a:lnTo>
                      <a:pt x="48" y="87"/>
                    </a:lnTo>
                    <a:lnTo>
                      <a:pt x="38" y="107"/>
                    </a:lnTo>
                    <a:lnTo>
                      <a:pt x="27" y="128"/>
                    </a:lnTo>
                    <a:lnTo>
                      <a:pt x="15" y="149"/>
                    </a:lnTo>
                    <a:lnTo>
                      <a:pt x="2" y="167"/>
                    </a:lnTo>
                    <a:lnTo>
                      <a:pt x="2" y="167"/>
                    </a:lnTo>
                    <a:lnTo>
                      <a:pt x="0" y="168"/>
                    </a:lnTo>
                    <a:lnTo>
                      <a:pt x="0" y="170"/>
                    </a:lnTo>
                    <a:lnTo>
                      <a:pt x="2" y="173"/>
                    </a:lnTo>
                    <a:lnTo>
                      <a:pt x="4" y="175"/>
                    </a:lnTo>
                    <a:lnTo>
                      <a:pt x="5" y="175"/>
                    </a:lnTo>
                    <a:lnTo>
                      <a:pt x="7" y="175"/>
                    </a:lnTo>
                    <a:lnTo>
                      <a:pt x="8" y="173"/>
                    </a:lnTo>
                    <a:lnTo>
                      <a:pt x="13" y="168"/>
                    </a:lnTo>
                    <a:lnTo>
                      <a:pt x="13" y="168"/>
                    </a:lnTo>
                    <a:lnTo>
                      <a:pt x="14" y="167"/>
                    </a:lnTo>
                    <a:lnTo>
                      <a:pt x="14" y="165"/>
                    </a:lnTo>
                    <a:lnTo>
                      <a:pt x="14" y="165"/>
                    </a:lnTo>
                    <a:lnTo>
                      <a:pt x="24" y="150"/>
                    </a:lnTo>
                    <a:lnTo>
                      <a:pt x="34" y="132"/>
                    </a:lnTo>
                    <a:lnTo>
                      <a:pt x="42" y="116"/>
                    </a:lnTo>
                    <a:lnTo>
                      <a:pt x="51" y="99"/>
                    </a:lnTo>
                    <a:lnTo>
                      <a:pt x="51" y="99"/>
                    </a:lnTo>
                    <a:lnTo>
                      <a:pt x="57" y="88"/>
                    </a:lnTo>
                    <a:lnTo>
                      <a:pt x="63" y="76"/>
                    </a:lnTo>
                    <a:lnTo>
                      <a:pt x="73" y="54"/>
                    </a:lnTo>
                    <a:lnTo>
                      <a:pt x="82" y="30"/>
                    </a:lnTo>
                    <a:lnTo>
                      <a:pt x="90" y="5"/>
                    </a:lnTo>
                    <a:lnTo>
                      <a:pt x="90" y="5"/>
                    </a:lnTo>
                    <a:lnTo>
                      <a:pt x="90" y="3"/>
                    </a:lnTo>
                    <a:lnTo>
                      <a:pt x="89" y="2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7" name="Freeform 890"/>
              <p:cNvSpPr/>
              <p:nvPr/>
            </p:nvSpPr>
            <p:spPr bwMode="auto">
              <a:xfrm>
                <a:off x="4538663" y="1304925"/>
                <a:ext cx="44450" cy="92075"/>
              </a:xfrm>
              <a:custGeom>
                <a:avLst/>
                <a:gdLst/>
                <a:ahLst/>
                <a:cxnLst>
                  <a:cxn ang="0">
                    <a:pos x="75" y="5"/>
                  </a:cxn>
                  <a:cxn ang="0">
                    <a:pos x="75" y="5"/>
                  </a:cxn>
                  <a:cxn ang="0">
                    <a:pos x="74" y="16"/>
                  </a:cxn>
                  <a:cxn ang="0">
                    <a:pos x="71" y="26"/>
                  </a:cxn>
                  <a:cxn ang="0">
                    <a:pos x="68" y="38"/>
                  </a:cxn>
                  <a:cxn ang="0">
                    <a:pos x="64" y="48"/>
                  </a:cxn>
                  <a:cxn ang="0">
                    <a:pos x="54" y="69"/>
                  </a:cxn>
                  <a:cxn ang="0">
                    <a:pos x="43" y="88"/>
                  </a:cxn>
                  <a:cxn ang="0">
                    <a:pos x="43" y="88"/>
                  </a:cxn>
                  <a:cxn ang="0">
                    <a:pos x="22" y="128"/>
                  </a:cxn>
                  <a:cxn ang="0">
                    <a:pos x="10" y="148"/>
                  </a:cxn>
                  <a:cxn ang="0">
                    <a:pos x="0" y="168"/>
                  </a:cxn>
                  <a:cxn ang="0">
                    <a:pos x="0" y="168"/>
                  </a:cxn>
                  <a:cxn ang="0">
                    <a:pos x="0" y="170"/>
                  </a:cxn>
                  <a:cxn ang="0">
                    <a:pos x="0" y="172"/>
                  </a:cxn>
                  <a:cxn ang="0">
                    <a:pos x="1" y="173"/>
                  </a:cxn>
                  <a:cxn ang="0">
                    <a:pos x="2" y="174"/>
                  </a:cxn>
                  <a:cxn ang="0">
                    <a:pos x="4" y="175"/>
                  </a:cxn>
                  <a:cxn ang="0">
                    <a:pos x="5" y="175"/>
                  </a:cxn>
                  <a:cxn ang="0">
                    <a:pos x="7" y="174"/>
                  </a:cxn>
                  <a:cxn ang="0">
                    <a:pos x="8" y="173"/>
                  </a:cxn>
                  <a:cxn ang="0">
                    <a:pos x="8" y="173"/>
                  </a:cxn>
                  <a:cxn ang="0">
                    <a:pos x="21" y="148"/>
                  </a:cxn>
                  <a:cxn ang="0">
                    <a:pos x="34" y="125"/>
                  </a:cxn>
                  <a:cxn ang="0">
                    <a:pos x="61" y="78"/>
                  </a:cxn>
                  <a:cxn ang="0">
                    <a:pos x="61" y="78"/>
                  </a:cxn>
                  <a:cxn ang="0">
                    <a:pos x="69" y="61"/>
                  </a:cxn>
                  <a:cxn ang="0">
                    <a:pos x="77" y="42"/>
                  </a:cxn>
                  <a:cxn ang="0">
                    <a:pos x="80" y="33"/>
                  </a:cxn>
                  <a:cxn ang="0">
                    <a:pos x="83" y="23"/>
                  </a:cxn>
                  <a:cxn ang="0">
                    <a:pos x="84" y="14"/>
                  </a:cxn>
                  <a:cxn ang="0">
                    <a:pos x="85" y="5"/>
                  </a:cxn>
                  <a:cxn ang="0">
                    <a:pos x="85" y="5"/>
                  </a:cxn>
                  <a:cxn ang="0">
                    <a:pos x="85" y="3"/>
                  </a:cxn>
                  <a:cxn ang="0">
                    <a:pos x="84" y="1"/>
                  </a:cxn>
                  <a:cxn ang="0">
                    <a:pos x="82" y="0"/>
                  </a:cxn>
                  <a:cxn ang="0">
                    <a:pos x="81" y="0"/>
                  </a:cxn>
                  <a:cxn ang="0">
                    <a:pos x="78" y="0"/>
                  </a:cxn>
                  <a:cxn ang="0">
                    <a:pos x="77" y="1"/>
                  </a:cxn>
                  <a:cxn ang="0">
                    <a:pos x="75" y="3"/>
                  </a:cxn>
                  <a:cxn ang="0">
                    <a:pos x="75" y="5"/>
                  </a:cxn>
                  <a:cxn ang="0">
                    <a:pos x="75" y="5"/>
                  </a:cxn>
                </a:cxnLst>
                <a:rect l="0" t="0" r="r" b="b"/>
                <a:pathLst>
                  <a:path w="85" h="175">
                    <a:moveTo>
                      <a:pt x="75" y="5"/>
                    </a:moveTo>
                    <a:lnTo>
                      <a:pt x="75" y="5"/>
                    </a:lnTo>
                    <a:lnTo>
                      <a:pt x="74" y="16"/>
                    </a:lnTo>
                    <a:lnTo>
                      <a:pt x="71" y="26"/>
                    </a:lnTo>
                    <a:lnTo>
                      <a:pt x="68" y="38"/>
                    </a:lnTo>
                    <a:lnTo>
                      <a:pt x="64" y="48"/>
                    </a:lnTo>
                    <a:lnTo>
                      <a:pt x="54" y="69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22" y="128"/>
                    </a:lnTo>
                    <a:lnTo>
                      <a:pt x="10" y="14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70"/>
                    </a:lnTo>
                    <a:lnTo>
                      <a:pt x="0" y="172"/>
                    </a:lnTo>
                    <a:lnTo>
                      <a:pt x="1" y="173"/>
                    </a:lnTo>
                    <a:lnTo>
                      <a:pt x="2" y="174"/>
                    </a:lnTo>
                    <a:lnTo>
                      <a:pt x="4" y="175"/>
                    </a:lnTo>
                    <a:lnTo>
                      <a:pt x="5" y="175"/>
                    </a:lnTo>
                    <a:lnTo>
                      <a:pt x="7" y="174"/>
                    </a:lnTo>
                    <a:lnTo>
                      <a:pt x="8" y="173"/>
                    </a:lnTo>
                    <a:lnTo>
                      <a:pt x="8" y="173"/>
                    </a:lnTo>
                    <a:lnTo>
                      <a:pt x="21" y="148"/>
                    </a:lnTo>
                    <a:lnTo>
                      <a:pt x="34" y="125"/>
                    </a:lnTo>
                    <a:lnTo>
                      <a:pt x="61" y="78"/>
                    </a:lnTo>
                    <a:lnTo>
                      <a:pt x="61" y="78"/>
                    </a:lnTo>
                    <a:lnTo>
                      <a:pt x="69" y="61"/>
                    </a:lnTo>
                    <a:lnTo>
                      <a:pt x="77" y="42"/>
                    </a:lnTo>
                    <a:lnTo>
                      <a:pt x="80" y="33"/>
                    </a:lnTo>
                    <a:lnTo>
                      <a:pt x="83" y="23"/>
                    </a:lnTo>
                    <a:lnTo>
                      <a:pt x="84" y="14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4" y="1"/>
                    </a:lnTo>
                    <a:lnTo>
                      <a:pt x="82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7" y="1"/>
                    </a:lnTo>
                    <a:lnTo>
                      <a:pt x="75" y="3"/>
                    </a:lnTo>
                    <a:lnTo>
                      <a:pt x="75" y="5"/>
                    </a:lnTo>
                    <a:lnTo>
                      <a:pt x="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8" name="Freeform 891"/>
              <p:cNvSpPr/>
              <p:nvPr/>
            </p:nvSpPr>
            <p:spPr bwMode="auto">
              <a:xfrm>
                <a:off x="4568825" y="1336675"/>
                <a:ext cx="44450" cy="87313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85" y="4"/>
                  </a:cxn>
                  <a:cxn ang="0">
                    <a:pos x="85" y="2"/>
                  </a:cxn>
                  <a:cxn ang="0">
                    <a:pos x="82" y="1"/>
                  </a:cxn>
                  <a:cxn ang="0">
                    <a:pos x="79" y="0"/>
                  </a:cxn>
                  <a:cxn ang="0">
                    <a:pos x="78" y="0"/>
                  </a:cxn>
                  <a:cxn ang="0">
                    <a:pos x="76" y="1"/>
                  </a:cxn>
                  <a:cxn ang="0">
                    <a:pos x="75" y="2"/>
                  </a:cxn>
                  <a:cxn ang="0">
                    <a:pos x="75" y="4"/>
                  </a:cxn>
                  <a:cxn ang="0">
                    <a:pos x="75" y="4"/>
                  </a:cxn>
                  <a:cxn ang="0">
                    <a:pos x="75" y="14"/>
                  </a:cxn>
                  <a:cxn ang="0">
                    <a:pos x="73" y="23"/>
                  </a:cxn>
                  <a:cxn ang="0">
                    <a:pos x="69" y="33"/>
                  </a:cxn>
                  <a:cxn ang="0">
                    <a:pos x="64" y="42"/>
                  </a:cxn>
                  <a:cxn ang="0">
                    <a:pos x="52" y="59"/>
                  </a:cxn>
                  <a:cxn ang="0">
                    <a:pos x="47" y="69"/>
                  </a:cxn>
                  <a:cxn ang="0">
                    <a:pos x="43" y="77"/>
                  </a:cxn>
                  <a:cxn ang="0">
                    <a:pos x="43" y="77"/>
                  </a:cxn>
                  <a:cxn ang="0">
                    <a:pos x="35" y="96"/>
                  </a:cxn>
                  <a:cxn ang="0">
                    <a:pos x="27" y="113"/>
                  </a:cxn>
                  <a:cxn ang="0">
                    <a:pos x="27" y="113"/>
                  </a:cxn>
                  <a:cxn ang="0">
                    <a:pos x="16" y="137"/>
                  </a:cxn>
                  <a:cxn ang="0">
                    <a:pos x="10" y="147"/>
                  </a:cxn>
                  <a:cxn ang="0">
                    <a:pos x="6" y="152"/>
                  </a:cxn>
                  <a:cxn ang="0">
                    <a:pos x="2" y="157"/>
                  </a:cxn>
                  <a:cxn ang="0">
                    <a:pos x="2" y="157"/>
                  </a:cxn>
                  <a:cxn ang="0">
                    <a:pos x="0" y="159"/>
                  </a:cxn>
                  <a:cxn ang="0">
                    <a:pos x="0" y="162"/>
                  </a:cxn>
                  <a:cxn ang="0">
                    <a:pos x="1" y="164"/>
                  </a:cxn>
                  <a:cxn ang="0">
                    <a:pos x="4" y="165"/>
                  </a:cxn>
                  <a:cxn ang="0">
                    <a:pos x="9" y="165"/>
                  </a:cxn>
                  <a:cxn ang="0">
                    <a:pos x="9" y="165"/>
                  </a:cxn>
                  <a:cxn ang="0">
                    <a:pos x="11" y="165"/>
                  </a:cxn>
                  <a:cxn ang="0">
                    <a:pos x="13" y="163"/>
                  </a:cxn>
                  <a:cxn ang="0">
                    <a:pos x="13" y="161"/>
                  </a:cxn>
                  <a:cxn ang="0">
                    <a:pos x="13" y="159"/>
                  </a:cxn>
                  <a:cxn ang="0">
                    <a:pos x="13" y="159"/>
                  </a:cxn>
                  <a:cxn ang="0">
                    <a:pos x="16" y="155"/>
                  </a:cxn>
                  <a:cxn ang="0">
                    <a:pos x="19" y="149"/>
                  </a:cxn>
                  <a:cxn ang="0">
                    <a:pos x="25" y="139"/>
                  </a:cxn>
                  <a:cxn ang="0">
                    <a:pos x="25" y="139"/>
                  </a:cxn>
                  <a:cxn ang="0">
                    <a:pos x="37" y="113"/>
                  </a:cxn>
                  <a:cxn ang="0">
                    <a:pos x="49" y="87"/>
                  </a:cxn>
                  <a:cxn ang="0">
                    <a:pos x="49" y="87"/>
                  </a:cxn>
                  <a:cxn ang="0">
                    <a:pos x="54" y="77"/>
                  </a:cxn>
                  <a:cxn ang="0">
                    <a:pos x="60" y="68"/>
                  </a:cxn>
                  <a:cxn ang="0">
                    <a:pos x="72" y="47"/>
                  </a:cxn>
                  <a:cxn ang="0">
                    <a:pos x="77" y="37"/>
                  </a:cxn>
                  <a:cxn ang="0">
                    <a:pos x="81" y="26"/>
                  </a:cxn>
                  <a:cxn ang="0">
                    <a:pos x="85" y="15"/>
                  </a:cxn>
                  <a:cxn ang="0">
                    <a:pos x="85" y="10"/>
                  </a:cxn>
                  <a:cxn ang="0">
                    <a:pos x="85" y="4"/>
                  </a:cxn>
                  <a:cxn ang="0">
                    <a:pos x="85" y="4"/>
                  </a:cxn>
                </a:cxnLst>
                <a:rect l="0" t="0" r="r" b="b"/>
                <a:pathLst>
                  <a:path w="85" h="165">
                    <a:moveTo>
                      <a:pt x="85" y="4"/>
                    </a:moveTo>
                    <a:lnTo>
                      <a:pt x="85" y="4"/>
                    </a:lnTo>
                    <a:lnTo>
                      <a:pt x="85" y="2"/>
                    </a:lnTo>
                    <a:lnTo>
                      <a:pt x="82" y="1"/>
                    </a:lnTo>
                    <a:lnTo>
                      <a:pt x="79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5" y="2"/>
                    </a:lnTo>
                    <a:lnTo>
                      <a:pt x="75" y="4"/>
                    </a:lnTo>
                    <a:lnTo>
                      <a:pt x="75" y="4"/>
                    </a:lnTo>
                    <a:lnTo>
                      <a:pt x="75" y="14"/>
                    </a:lnTo>
                    <a:lnTo>
                      <a:pt x="73" y="23"/>
                    </a:lnTo>
                    <a:lnTo>
                      <a:pt x="69" y="33"/>
                    </a:lnTo>
                    <a:lnTo>
                      <a:pt x="64" y="42"/>
                    </a:lnTo>
                    <a:lnTo>
                      <a:pt x="52" y="59"/>
                    </a:lnTo>
                    <a:lnTo>
                      <a:pt x="47" y="69"/>
                    </a:lnTo>
                    <a:lnTo>
                      <a:pt x="43" y="77"/>
                    </a:lnTo>
                    <a:lnTo>
                      <a:pt x="43" y="77"/>
                    </a:lnTo>
                    <a:lnTo>
                      <a:pt x="35" y="96"/>
                    </a:lnTo>
                    <a:lnTo>
                      <a:pt x="27" y="113"/>
                    </a:lnTo>
                    <a:lnTo>
                      <a:pt x="27" y="113"/>
                    </a:lnTo>
                    <a:lnTo>
                      <a:pt x="16" y="137"/>
                    </a:lnTo>
                    <a:lnTo>
                      <a:pt x="10" y="147"/>
                    </a:lnTo>
                    <a:lnTo>
                      <a:pt x="6" y="152"/>
                    </a:lnTo>
                    <a:lnTo>
                      <a:pt x="2" y="157"/>
                    </a:lnTo>
                    <a:lnTo>
                      <a:pt x="2" y="157"/>
                    </a:lnTo>
                    <a:lnTo>
                      <a:pt x="0" y="159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4" y="165"/>
                    </a:lnTo>
                    <a:lnTo>
                      <a:pt x="9" y="165"/>
                    </a:lnTo>
                    <a:lnTo>
                      <a:pt x="9" y="165"/>
                    </a:lnTo>
                    <a:lnTo>
                      <a:pt x="11" y="165"/>
                    </a:lnTo>
                    <a:lnTo>
                      <a:pt x="13" y="163"/>
                    </a:lnTo>
                    <a:lnTo>
                      <a:pt x="13" y="161"/>
                    </a:lnTo>
                    <a:lnTo>
                      <a:pt x="13" y="159"/>
                    </a:lnTo>
                    <a:lnTo>
                      <a:pt x="13" y="159"/>
                    </a:lnTo>
                    <a:lnTo>
                      <a:pt x="16" y="155"/>
                    </a:lnTo>
                    <a:lnTo>
                      <a:pt x="19" y="149"/>
                    </a:lnTo>
                    <a:lnTo>
                      <a:pt x="25" y="139"/>
                    </a:lnTo>
                    <a:lnTo>
                      <a:pt x="25" y="139"/>
                    </a:lnTo>
                    <a:lnTo>
                      <a:pt x="37" y="113"/>
                    </a:lnTo>
                    <a:lnTo>
                      <a:pt x="49" y="87"/>
                    </a:lnTo>
                    <a:lnTo>
                      <a:pt x="49" y="87"/>
                    </a:lnTo>
                    <a:lnTo>
                      <a:pt x="54" y="77"/>
                    </a:lnTo>
                    <a:lnTo>
                      <a:pt x="60" y="68"/>
                    </a:lnTo>
                    <a:lnTo>
                      <a:pt x="72" y="47"/>
                    </a:lnTo>
                    <a:lnTo>
                      <a:pt x="77" y="37"/>
                    </a:lnTo>
                    <a:lnTo>
                      <a:pt x="81" y="26"/>
                    </a:lnTo>
                    <a:lnTo>
                      <a:pt x="85" y="15"/>
                    </a:lnTo>
                    <a:lnTo>
                      <a:pt x="85" y="10"/>
                    </a:lnTo>
                    <a:lnTo>
                      <a:pt x="85" y="4"/>
                    </a:lnTo>
                    <a:lnTo>
                      <a:pt x="8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09" name="Freeform 892"/>
              <p:cNvSpPr/>
              <p:nvPr/>
            </p:nvSpPr>
            <p:spPr bwMode="auto">
              <a:xfrm>
                <a:off x="4608513" y="1366838"/>
                <a:ext cx="47625" cy="85725"/>
              </a:xfrm>
              <a:custGeom>
                <a:avLst/>
                <a:gdLst/>
                <a:ahLst/>
                <a:cxnLst>
                  <a:cxn ang="0">
                    <a:pos x="81" y="5"/>
                  </a:cxn>
                  <a:cxn ang="0">
                    <a:pos x="81" y="5"/>
                  </a:cxn>
                  <a:cxn ang="0">
                    <a:pos x="80" y="15"/>
                  </a:cxn>
                  <a:cxn ang="0">
                    <a:pos x="77" y="25"/>
                  </a:cxn>
                  <a:cxn ang="0">
                    <a:pos x="73" y="36"/>
                  </a:cxn>
                  <a:cxn ang="0">
                    <a:pos x="67" y="46"/>
                  </a:cxn>
                  <a:cxn ang="0">
                    <a:pos x="56" y="64"/>
                  </a:cxn>
                  <a:cxn ang="0">
                    <a:pos x="46" y="83"/>
                  </a:cxn>
                  <a:cxn ang="0">
                    <a:pos x="46" y="83"/>
                  </a:cxn>
                  <a:cxn ang="0">
                    <a:pos x="34" y="101"/>
                  </a:cxn>
                  <a:cxn ang="0">
                    <a:pos x="23" y="119"/>
                  </a:cxn>
                  <a:cxn ang="0">
                    <a:pos x="1" y="154"/>
                  </a:cxn>
                  <a:cxn ang="0">
                    <a:pos x="1" y="154"/>
                  </a:cxn>
                  <a:cxn ang="0">
                    <a:pos x="0" y="156"/>
                  </a:cxn>
                  <a:cxn ang="0">
                    <a:pos x="0" y="158"/>
                  </a:cxn>
                  <a:cxn ang="0">
                    <a:pos x="1" y="159"/>
                  </a:cxn>
                  <a:cxn ang="0">
                    <a:pos x="2" y="160"/>
                  </a:cxn>
                  <a:cxn ang="0">
                    <a:pos x="4" y="162"/>
                  </a:cxn>
                  <a:cxn ang="0">
                    <a:pos x="6" y="162"/>
                  </a:cxn>
                  <a:cxn ang="0">
                    <a:pos x="7" y="160"/>
                  </a:cxn>
                  <a:cxn ang="0">
                    <a:pos x="10" y="159"/>
                  </a:cxn>
                  <a:cxn ang="0">
                    <a:pos x="10" y="159"/>
                  </a:cxn>
                  <a:cxn ang="0">
                    <a:pos x="33" y="120"/>
                  </a:cxn>
                  <a:cxn ang="0">
                    <a:pos x="46" y="101"/>
                  </a:cxn>
                  <a:cxn ang="0">
                    <a:pos x="57" y="81"/>
                  </a:cxn>
                  <a:cxn ang="0">
                    <a:pos x="57" y="81"/>
                  </a:cxn>
                  <a:cxn ang="0">
                    <a:pos x="68" y="62"/>
                  </a:cxn>
                  <a:cxn ang="0">
                    <a:pos x="79" y="45"/>
                  </a:cxn>
                  <a:cxn ang="0">
                    <a:pos x="83" y="34"/>
                  </a:cxn>
                  <a:cxn ang="0">
                    <a:pos x="86" y="25"/>
                  </a:cxn>
                  <a:cxn ang="0">
                    <a:pos x="89" y="15"/>
                  </a:cxn>
                  <a:cxn ang="0">
                    <a:pos x="90" y="5"/>
                  </a:cxn>
                  <a:cxn ang="0">
                    <a:pos x="90" y="5"/>
                  </a:cxn>
                  <a:cxn ang="0">
                    <a:pos x="90" y="2"/>
                  </a:cxn>
                  <a:cxn ang="0">
                    <a:pos x="89" y="1"/>
                  </a:cxn>
                  <a:cxn ang="0">
                    <a:pos x="88" y="0"/>
                  </a:cxn>
                  <a:cxn ang="0">
                    <a:pos x="86" y="0"/>
                  </a:cxn>
                  <a:cxn ang="0">
                    <a:pos x="83" y="1"/>
                  </a:cxn>
                  <a:cxn ang="0">
                    <a:pos x="82" y="2"/>
                  </a:cxn>
                  <a:cxn ang="0">
                    <a:pos x="81" y="5"/>
                  </a:cxn>
                  <a:cxn ang="0">
                    <a:pos x="81" y="5"/>
                  </a:cxn>
                </a:cxnLst>
                <a:rect l="0" t="0" r="r" b="b"/>
                <a:pathLst>
                  <a:path w="90" h="162">
                    <a:moveTo>
                      <a:pt x="81" y="5"/>
                    </a:moveTo>
                    <a:lnTo>
                      <a:pt x="81" y="5"/>
                    </a:lnTo>
                    <a:lnTo>
                      <a:pt x="80" y="15"/>
                    </a:lnTo>
                    <a:lnTo>
                      <a:pt x="77" y="25"/>
                    </a:lnTo>
                    <a:lnTo>
                      <a:pt x="73" y="36"/>
                    </a:lnTo>
                    <a:lnTo>
                      <a:pt x="67" y="46"/>
                    </a:lnTo>
                    <a:lnTo>
                      <a:pt x="56" y="64"/>
                    </a:lnTo>
                    <a:lnTo>
                      <a:pt x="46" y="83"/>
                    </a:lnTo>
                    <a:lnTo>
                      <a:pt x="46" y="83"/>
                    </a:lnTo>
                    <a:lnTo>
                      <a:pt x="34" y="101"/>
                    </a:lnTo>
                    <a:lnTo>
                      <a:pt x="23" y="119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0" y="156"/>
                    </a:lnTo>
                    <a:lnTo>
                      <a:pt x="0" y="158"/>
                    </a:lnTo>
                    <a:lnTo>
                      <a:pt x="1" y="159"/>
                    </a:lnTo>
                    <a:lnTo>
                      <a:pt x="2" y="160"/>
                    </a:lnTo>
                    <a:lnTo>
                      <a:pt x="4" y="162"/>
                    </a:lnTo>
                    <a:lnTo>
                      <a:pt x="6" y="162"/>
                    </a:lnTo>
                    <a:lnTo>
                      <a:pt x="7" y="160"/>
                    </a:lnTo>
                    <a:lnTo>
                      <a:pt x="10" y="159"/>
                    </a:lnTo>
                    <a:lnTo>
                      <a:pt x="10" y="159"/>
                    </a:lnTo>
                    <a:lnTo>
                      <a:pt x="33" y="120"/>
                    </a:lnTo>
                    <a:lnTo>
                      <a:pt x="46" y="101"/>
                    </a:lnTo>
                    <a:lnTo>
                      <a:pt x="57" y="81"/>
                    </a:lnTo>
                    <a:lnTo>
                      <a:pt x="57" y="81"/>
                    </a:lnTo>
                    <a:lnTo>
                      <a:pt x="68" y="62"/>
                    </a:lnTo>
                    <a:lnTo>
                      <a:pt x="79" y="45"/>
                    </a:lnTo>
                    <a:lnTo>
                      <a:pt x="83" y="34"/>
                    </a:lnTo>
                    <a:lnTo>
                      <a:pt x="86" y="25"/>
                    </a:lnTo>
                    <a:lnTo>
                      <a:pt x="89" y="15"/>
                    </a:lnTo>
                    <a:lnTo>
                      <a:pt x="90" y="5"/>
                    </a:lnTo>
                    <a:lnTo>
                      <a:pt x="90" y="5"/>
                    </a:lnTo>
                    <a:lnTo>
                      <a:pt x="90" y="2"/>
                    </a:lnTo>
                    <a:lnTo>
                      <a:pt x="89" y="1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3" y="1"/>
                    </a:lnTo>
                    <a:lnTo>
                      <a:pt x="82" y="2"/>
                    </a:lnTo>
                    <a:lnTo>
                      <a:pt x="81" y="5"/>
                    </a:lnTo>
                    <a:lnTo>
                      <a:pt x="8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0" name="Freeform 893"/>
              <p:cNvSpPr/>
              <p:nvPr/>
            </p:nvSpPr>
            <p:spPr bwMode="auto">
              <a:xfrm>
                <a:off x="4632325" y="1397000"/>
                <a:ext cx="49213" cy="85725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84" y="0"/>
                  </a:cxn>
                  <a:cxn ang="0">
                    <a:pos x="81" y="3"/>
                  </a:cxn>
                  <a:cxn ang="0">
                    <a:pos x="78" y="6"/>
                  </a:cxn>
                  <a:cxn ang="0">
                    <a:pos x="73" y="14"/>
                  </a:cxn>
                  <a:cxn ang="0">
                    <a:pos x="65" y="29"/>
                  </a:cxn>
                  <a:cxn ang="0">
                    <a:pos x="65" y="29"/>
                  </a:cxn>
                  <a:cxn ang="0">
                    <a:pos x="56" y="46"/>
                  </a:cxn>
                  <a:cxn ang="0">
                    <a:pos x="47" y="61"/>
                  </a:cxn>
                  <a:cxn ang="0">
                    <a:pos x="31" y="93"/>
                  </a:cxn>
                  <a:cxn ang="0">
                    <a:pos x="31" y="93"/>
                  </a:cxn>
                  <a:cxn ang="0">
                    <a:pos x="19" y="114"/>
                  </a:cxn>
                  <a:cxn ang="0">
                    <a:pos x="6" y="133"/>
                  </a:cxn>
                  <a:cxn ang="0">
                    <a:pos x="6" y="133"/>
                  </a:cxn>
                  <a:cxn ang="0">
                    <a:pos x="2" y="140"/>
                  </a:cxn>
                  <a:cxn ang="0">
                    <a:pos x="0" y="146"/>
                  </a:cxn>
                  <a:cxn ang="0">
                    <a:pos x="0" y="152"/>
                  </a:cxn>
                  <a:cxn ang="0">
                    <a:pos x="1" y="156"/>
                  </a:cxn>
                  <a:cxn ang="0">
                    <a:pos x="3" y="159"/>
                  </a:cxn>
                  <a:cxn ang="0">
                    <a:pos x="3" y="159"/>
                  </a:cxn>
                  <a:cxn ang="0">
                    <a:pos x="5" y="160"/>
                  </a:cxn>
                  <a:cxn ang="0">
                    <a:pos x="7" y="161"/>
                  </a:cxn>
                  <a:cxn ang="0">
                    <a:pos x="10" y="160"/>
                  </a:cxn>
                  <a:cxn ang="0">
                    <a:pos x="11" y="158"/>
                  </a:cxn>
                  <a:cxn ang="0">
                    <a:pos x="12" y="156"/>
                  </a:cxn>
                  <a:cxn ang="0">
                    <a:pos x="12" y="156"/>
                  </a:cxn>
                  <a:cxn ang="0">
                    <a:pos x="14" y="155"/>
                  </a:cxn>
                  <a:cxn ang="0">
                    <a:pos x="15" y="154"/>
                  </a:cxn>
                  <a:cxn ang="0">
                    <a:pos x="15" y="150"/>
                  </a:cxn>
                  <a:cxn ang="0">
                    <a:pos x="15" y="149"/>
                  </a:cxn>
                  <a:cxn ang="0">
                    <a:pos x="13" y="148"/>
                  </a:cxn>
                  <a:cxn ang="0">
                    <a:pos x="12" y="147"/>
                  </a:cxn>
                  <a:cxn ang="0">
                    <a:pos x="10" y="147"/>
                  </a:cxn>
                  <a:cxn ang="0">
                    <a:pos x="10" y="147"/>
                  </a:cxn>
                  <a:cxn ang="0">
                    <a:pos x="9" y="148"/>
                  </a:cxn>
                  <a:cxn ang="0">
                    <a:pos x="9" y="148"/>
                  </a:cxn>
                  <a:cxn ang="0">
                    <a:pos x="10" y="145"/>
                  </a:cxn>
                  <a:cxn ang="0">
                    <a:pos x="11" y="142"/>
                  </a:cxn>
                  <a:cxn ang="0">
                    <a:pos x="16" y="136"/>
                  </a:cxn>
                  <a:cxn ang="0">
                    <a:pos x="21" y="130"/>
                  </a:cxn>
                  <a:cxn ang="0">
                    <a:pos x="24" y="125"/>
                  </a:cxn>
                  <a:cxn ang="0">
                    <a:pos x="24" y="125"/>
                  </a:cxn>
                  <a:cxn ang="0">
                    <a:pos x="47" y="83"/>
                  </a:cxn>
                  <a:cxn ang="0">
                    <a:pos x="47" y="83"/>
                  </a:cxn>
                  <a:cxn ang="0">
                    <a:pos x="59" y="61"/>
                  </a:cxn>
                  <a:cxn ang="0">
                    <a:pos x="70" y="40"/>
                  </a:cxn>
                  <a:cxn ang="0">
                    <a:pos x="70" y="40"/>
                  </a:cxn>
                  <a:cxn ang="0">
                    <a:pos x="78" y="24"/>
                  </a:cxn>
                  <a:cxn ang="0">
                    <a:pos x="83" y="15"/>
                  </a:cxn>
                  <a:cxn ang="0">
                    <a:pos x="86" y="12"/>
                  </a:cxn>
                  <a:cxn ang="0">
                    <a:pos x="90" y="8"/>
                  </a:cxn>
                  <a:cxn ang="0">
                    <a:pos x="90" y="8"/>
                  </a:cxn>
                  <a:cxn ang="0">
                    <a:pos x="91" y="7"/>
                  </a:cxn>
                  <a:cxn ang="0">
                    <a:pos x="92" y="6"/>
                  </a:cxn>
                  <a:cxn ang="0">
                    <a:pos x="92" y="4"/>
                  </a:cxn>
                  <a:cxn ang="0">
                    <a:pos x="91" y="2"/>
                  </a:cxn>
                  <a:cxn ang="0">
                    <a:pos x="90" y="1"/>
                  </a:cxn>
                  <a:cxn ang="0">
                    <a:pos x="88" y="0"/>
                  </a:cxn>
                  <a:cxn ang="0">
                    <a:pos x="86" y="0"/>
                  </a:cxn>
                  <a:cxn ang="0">
                    <a:pos x="84" y="0"/>
                  </a:cxn>
                  <a:cxn ang="0">
                    <a:pos x="84" y="0"/>
                  </a:cxn>
                </a:cxnLst>
                <a:rect l="0" t="0" r="r" b="b"/>
                <a:pathLst>
                  <a:path w="92" h="161">
                    <a:moveTo>
                      <a:pt x="84" y="0"/>
                    </a:moveTo>
                    <a:lnTo>
                      <a:pt x="84" y="0"/>
                    </a:lnTo>
                    <a:lnTo>
                      <a:pt x="81" y="3"/>
                    </a:lnTo>
                    <a:lnTo>
                      <a:pt x="78" y="6"/>
                    </a:lnTo>
                    <a:lnTo>
                      <a:pt x="73" y="14"/>
                    </a:lnTo>
                    <a:lnTo>
                      <a:pt x="65" y="29"/>
                    </a:lnTo>
                    <a:lnTo>
                      <a:pt x="65" y="29"/>
                    </a:lnTo>
                    <a:lnTo>
                      <a:pt x="56" y="46"/>
                    </a:lnTo>
                    <a:lnTo>
                      <a:pt x="47" y="61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19" y="114"/>
                    </a:lnTo>
                    <a:lnTo>
                      <a:pt x="6" y="133"/>
                    </a:lnTo>
                    <a:lnTo>
                      <a:pt x="6" y="133"/>
                    </a:lnTo>
                    <a:lnTo>
                      <a:pt x="2" y="140"/>
                    </a:lnTo>
                    <a:lnTo>
                      <a:pt x="0" y="146"/>
                    </a:lnTo>
                    <a:lnTo>
                      <a:pt x="0" y="152"/>
                    </a:lnTo>
                    <a:lnTo>
                      <a:pt x="1" y="156"/>
                    </a:lnTo>
                    <a:lnTo>
                      <a:pt x="3" y="159"/>
                    </a:lnTo>
                    <a:lnTo>
                      <a:pt x="3" y="159"/>
                    </a:lnTo>
                    <a:lnTo>
                      <a:pt x="5" y="160"/>
                    </a:lnTo>
                    <a:lnTo>
                      <a:pt x="7" y="161"/>
                    </a:lnTo>
                    <a:lnTo>
                      <a:pt x="10" y="160"/>
                    </a:lnTo>
                    <a:lnTo>
                      <a:pt x="11" y="158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4" y="155"/>
                    </a:lnTo>
                    <a:lnTo>
                      <a:pt x="15" y="154"/>
                    </a:lnTo>
                    <a:lnTo>
                      <a:pt x="15" y="150"/>
                    </a:lnTo>
                    <a:lnTo>
                      <a:pt x="15" y="149"/>
                    </a:lnTo>
                    <a:lnTo>
                      <a:pt x="13" y="148"/>
                    </a:lnTo>
                    <a:lnTo>
                      <a:pt x="12" y="147"/>
                    </a:lnTo>
                    <a:lnTo>
                      <a:pt x="10" y="147"/>
                    </a:lnTo>
                    <a:lnTo>
                      <a:pt x="10" y="147"/>
                    </a:lnTo>
                    <a:lnTo>
                      <a:pt x="9" y="148"/>
                    </a:lnTo>
                    <a:lnTo>
                      <a:pt x="9" y="148"/>
                    </a:lnTo>
                    <a:lnTo>
                      <a:pt x="10" y="145"/>
                    </a:lnTo>
                    <a:lnTo>
                      <a:pt x="11" y="142"/>
                    </a:lnTo>
                    <a:lnTo>
                      <a:pt x="16" y="136"/>
                    </a:lnTo>
                    <a:lnTo>
                      <a:pt x="21" y="130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47" y="83"/>
                    </a:lnTo>
                    <a:lnTo>
                      <a:pt x="47" y="83"/>
                    </a:lnTo>
                    <a:lnTo>
                      <a:pt x="59" y="61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8" y="24"/>
                    </a:lnTo>
                    <a:lnTo>
                      <a:pt x="83" y="15"/>
                    </a:lnTo>
                    <a:lnTo>
                      <a:pt x="86" y="12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91" y="7"/>
                    </a:lnTo>
                    <a:lnTo>
                      <a:pt x="92" y="6"/>
                    </a:lnTo>
                    <a:lnTo>
                      <a:pt x="92" y="4"/>
                    </a:lnTo>
                    <a:lnTo>
                      <a:pt x="91" y="2"/>
                    </a:lnTo>
                    <a:lnTo>
                      <a:pt x="90" y="1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1" name="Freeform 894"/>
              <p:cNvSpPr/>
              <p:nvPr/>
            </p:nvSpPr>
            <p:spPr bwMode="auto">
              <a:xfrm>
                <a:off x="4654550" y="1414463"/>
                <a:ext cx="52388" cy="85725"/>
              </a:xfrm>
              <a:custGeom>
                <a:avLst/>
                <a:gdLst/>
                <a:ahLst/>
                <a:cxnLst>
                  <a:cxn ang="0">
                    <a:pos x="90" y="3"/>
                  </a:cxn>
                  <a:cxn ang="0">
                    <a:pos x="90" y="3"/>
                  </a:cxn>
                  <a:cxn ang="0">
                    <a:pos x="89" y="9"/>
                  </a:cxn>
                  <a:cxn ang="0">
                    <a:pos x="86" y="13"/>
                  </a:cxn>
                  <a:cxn ang="0">
                    <a:pos x="79" y="23"/>
                  </a:cxn>
                  <a:cxn ang="0">
                    <a:pos x="67" y="41"/>
                  </a:cxn>
                  <a:cxn ang="0">
                    <a:pos x="67" y="41"/>
                  </a:cxn>
                  <a:cxn ang="0">
                    <a:pos x="53" y="61"/>
                  </a:cxn>
                  <a:cxn ang="0">
                    <a:pos x="38" y="83"/>
                  </a:cxn>
                  <a:cxn ang="0">
                    <a:pos x="38" y="83"/>
                  </a:cxn>
                  <a:cxn ang="0">
                    <a:pos x="33" y="94"/>
                  </a:cxn>
                  <a:cxn ang="0">
                    <a:pos x="28" y="107"/>
                  </a:cxn>
                  <a:cxn ang="0">
                    <a:pos x="23" y="119"/>
                  </a:cxn>
                  <a:cxn ang="0">
                    <a:pos x="20" y="124"/>
                  </a:cxn>
                  <a:cxn ang="0">
                    <a:pos x="15" y="129"/>
                  </a:cxn>
                  <a:cxn ang="0">
                    <a:pos x="15" y="129"/>
                  </a:cxn>
                  <a:cxn ang="0">
                    <a:pos x="10" y="136"/>
                  </a:cxn>
                  <a:cxn ang="0">
                    <a:pos x="6" y="142"/>
                  </a:cxn>
                  <a:cxn ang="0">
                    <a:pos x="3" y="148"/>
                  </a:cxn>
                  <a:cxn ang="0">
                    <a:pos x="0" y="155"/>
                  </a:cxn>
                  <a:cxn ang="0">
                    <a:pos x="0" y="155"/>
                  </a:cxn>
                  <a:cxn ang="0">
                    <a:pos x="0" y="157"/>
                  </a:cxn>
                  <a:cxn ang="0">
                    <a:pos x="0" y="159"/>
                  </a:cxn>
                  <a:cxn ang="0">
                    <a:pos x="1" y="160"/>
                  </a:cxn>
                  <a:cxn ang="0">
                    <a:pos x="3" y="161"/>
                  </a:cxn>
                  <a:cxn ang="0">
                    <a:pos x="6" y="160"/>
                  </a:cxn>
                  <a:cxn ang="0">
                    <a:pos x="8" y="159"/>
                  </a:cxn>
                  <a:cxn ang="0">
                    <a:pos x="9" y="158"/>
                  </a:cxn>
                  <a:cxn ang="0">
                    <a:pos x="9" y="158"/>
                  </a:cxn>
                  <a:cxn ang="0">
                    <a:pos x="13" y="149"/>
                  </a:cxn>
                  <a:cxn ang="0">
                    <a:pos x="20" y="141"/>
                  </a:cxn>
                  <a:cxn ang="0">
                    <a:pos x="26" y="132"/>
                  </a:cxn>
                  <a:cxn ang="0">
                    <a:pos x="31" y="123"/>
                  </a:cxn>
                  <a:cxn ang="0">
                    <a:pos x="31" y="123"/>
                  </a:cxn>
                  <a:cxn ang="0">
                    <a:pos x="40" y="101"/>
                  </a:cxn>
                  <a:cxn ang="0">
                    <a:pos x="45" y="91"/>
                  </a:cxn>
                  <a:cxn ang="0">
                    <a:pos x="51" y="81"/>
                  </a:cxn>
                  <a:cxn ang="0">
                    <a:pos x="51" y="81"/>
                  </a:cxn>
                  <a:cxn ang="0">
                    <a:pos x="65" y="59"/>
                  </a:cxn>
                  <a:cxn ang="0">
                    <a:pos x="79" y="38"/>
                  </a:cxn>
                  <a:cxn ang="0">
                    <a:pos x="79" y="38"/>
                  </a:cxn>
                  <a:cxn ang="0">
                    <a:pos x="91" y="23"/>
                  </a:cxn>
                  <a:cxn ang="0">
                    <a:pos x="96" y="15"/>
                  </a:cxn>
                  <a:cxn ang="0">
                    <a:pos x="98" y="11"/>
                  </a:cxn>
                  <a:cxn ang="0">
                    <a:pos x="99" y="6"/>
                  </a:cxn>
                  <a:cxn ang="0">
                    <a:pos x="99" y="6"/>
                  </a:cxn>
                  <a:cxn ang="0">
                    <a:pos x="99" y="4"/>
                  </a:cxn>
                  <a:cxn ang="0">
                    <a:pos x="98" y="2"/>
                  </a:cxn>
                  <a:cxn ang="0">
                    <a:pos x="97" y="1"/>
                  </a:cxn>
                  <a:cxn ang="0">
                    <a:pos x="95" y="0"/>
                  </a:cxn>
                  <a:cxn ang="0">
                    <a:pos x="94" y="0"/>
                  </a:cxn>
                  <a:cxn ang="0">
                    <a:pos x="92" y="0"/>
                  </a:cxn>
                  <a:cxn ang="0">
                    <a:pos x="91" y="2"/>
                  </a:cxn>
                  <a:cxn ang="0">
                    <a:pos x="90" y="3"/>
                  </a:cxn>
                  <a:cxn ang="0">
                    <a:pos x="90" y="3"/>
                  </a:cxn>
                </a:cxnLst>
                <a:rect l="0" t="0" r="r" b="b"/>
                <a:pathLst>
                  <a:path w="99" h="161">
                    <a:moveTo>
                      <a:pt x="90" y="3"/>
                    </a:moveTo>
                    <a:lnTo>
                      <a:pt x="90" y="3"/>
                    </a:lnTo>
                    <a:lnTo>
                      <a:pt x="89" y="9"/>
                    </a:lnTo>
                    <a:lnTo>
                      <a:pt x="86" y="13"/>
                    </a:lnTo>
                    <a:lnTo>
                      <a:pt x="79" y="23"/>
                    </a:lnTo>
                    <a:lnTo>
                      <a:pt x="67" y="41"/>
                    </a:lnTo>
                    <a:lnTo>
                      <a:pt x="67" y="41"/>
                    </a:lnTo>
                    <a:lnTo>
                      <a:pt x="53" y="61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33" y="94"/>
                    </a:lnTo>
                    <a:lnTo>
                      <a:pt x="28" y="107"/>
                    </a:lnTo>
                    <a:lnTo>
                      <a:pt x="23" y="119"/>
                    </a:lnTo>
                    <a:lnTo>
                      <a:pt x="20" y="124"/>
                    </a:lnTo>
                    <a:lnTo>
                      <a:pt x="15" y="129"/>
                    </a:lnTo>
                    <a:lnTo>
                      <a:pt x="15" y="129"/>
                    </a:lnTo>
                    <a:lnTo>
                      <a:pt x="10" y="136"/>
                    </a:lnTo>
                    <a:lnTo>
                      <a:pt x="6" y="142"/>
                    </a:lnTo>
                    <a:lnTo>
                      <a:pt x="3" y="148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0" y="159"/>
                    </a:lnTo>
                    <a:lnTo>
                      <a:pt x="1" y="160"/>
                    </a:lnTo>
                    <a:lnTo>
                      <a:pt x="3" y="161"/>
                    </a:lnTo>
                    <a:lnTo>
                      <a:pt x="6" y="160"/>
                    </a:lnTo>
                    <a:lnTo>
                      <a:pt x="8" y="159"/>
                    </a:lnTo>
                    <a:lnTo>
                      <a:pt x="9" y="158"/>
                    </a:lnTo>
                    <a:lnTo>
                      <a:pt x="9" y="158"/>
                    </a:lnTo>
                    <a:lnTo>
                      <a:pt x="13" y="149"/>
                    </a:lnTo>
                    <a:lnTo>
                      <a:pt x="20" y="141"/>
                    </a:lnTo>
                    <a:lnTo>
                      <a:pt x="26" y="132"/>
                    </a:lnTo>
                    <a:lnTo>
                      <a:pt x="31" y="123"/>
                    </a:lnTo>
                    <a:lnTo>
                      <a:pt x="31" y="123"/>
                    </a:lnTo>
                    <a:lnTo>
                      <a:pt x="40" y="101"/>
                    </a:lnTo>
                    <a:lnTo>
                      <a:pt x="45" y="91"/>
                    </a:lnTo>
                    <a:lnTo>
                      <a:pt x="51" y="81"/>
                    </a:lnTo>
                    <a:lnTo>
                      <a:pt x="51" y="81"/>
                    </a:lnTo>
                    <a:lnTo>
                      <a:pt x="65" y="5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91" y="23"/>
                    </a:lnTo>
                    <a:lnTo>
                      <a:pt x="96" y="15"/>
                    </a:lnTo>
                    <a:lnTo>
                      <a:pt x="98" y="11"/>
                    </a:lnTo>
                    <a:lnTo>
                      <a:pt x="99" y="6"/>
                    </a:lnTo>
                    <a:lnTo>
                      <a:pt x="99" y="6"/>
                    </a:lnTo>
                    <a:lnTo>
                      <a:pt x="99" y="4"/>
                    </a:lnTo>
                    <a:lnTo>
                      <a:pt x="98" y="2"/>
                    </a:lnTo>
                    <a:lnTo>
                      <a:pt x="97" y="1"/>
                    </a:lnTo>
                    <a:lnTo>
                      <a:pt x="95" y="0"/>
                    </a:lnTo>
                    <a:lnTo>
                      <a:pt x="94" y="0"/>
                    </a:lnTo>
                    <a:lnTo>
                      <a:pt x="92" y="0"/>
                    </a:lnTo>
                    <a:lnTo>
                      <a:pt x="91" y="2"/>
                    </a:lnTo>
                    <a:lnTo>
                      <a:pt x="90" y="3"/>
                    </a:lnTo>
                    <a:lnTo>
                      <a:pt x="9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2" name="Freeform 895"/>
              <p:cNvSpPr/>
              <p:nvPr/>
            </p:nvSpPr>
            <p:spPr bwMode="auto">
              <a:xfrm>
                <a:off x="4678363" y="1439863"/>
                <a:ext cx="60325" cy="100013"/>
              </a:xfrm>
              <a:custGeom>
                <a:avLst/>
                <a:gdLst/>
                <a:ahLst/>
                <a:cxnLst>
                  <a:cxn ang="0">
                    <a:pos x="106" y="1"/>
                  </a:cxn>
                  <a:cxn ang="0">
                    <a:pos x="106" y="1"/>
                  </a:cxn>
                  <a:cxn ang="0">
                    <a:pos x="89" y="20"/>
                  </a:cxn>
                  <a:cxn ang="0">
                    <a:pos x="74" y="41"/>
                  </a:cxn>
                  <a:cxn ang="0">
                    <a:pos x="59" y="62"/>
                  </a:cxn>
                  <a:cxn ang="0">
                    <a:pos x="53" y="73"/>
                  </a:cxn>
                  <a:cxn ang="0">
                    <a:pos x="47" y="84"/>
                  </a:cxn>
                  <a:cxn ang="0">
                    <a:pos x="47" y="84"/>
                  </a:cxn>
                  <a:cxn ang="0">
                    <a:pos x="35" y="109"/>
                  </a:cxn>
                  <a:cxn ang="0">
                    <a:pos x="23" y="133"/>
                  </a:cxn>
                  <a:cxn ang="0">
                    <a:pos x="13" y="15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0" y="184"/>
                  </a:cxn>
                  <a:cxn ang="0">
                    <a:pos x="0" y="186"/>
                  </a:cxn>
                  <a:cxn ang="0">
                    <a:pos x="1" y="188"/>
                  </a:cxn>
                  <a:cxn ang="0">
                    <a:pos x="3" y="189"/>
                  </a:cxn>
                  <a:cxn ang="0">
                    <a:pos x="5" y="189"/>
                  </a:cxn>
                  <a:cxn ang="0">
                    <a:pos x="6" y="189"/>
                  </a:cxn>
                  <a:cxn ang="0">
                    <a:pos x="8" y="189"/>
                  </a:cxn>
                  <a:cxn ang="0">
                    <a:pos x="9" y="187"/>
                  </a:cxn>
                  <a:cxn ang="0">
                    <a:pos x="9" y="187"/>
                  </a:cxn>
                  <a:cxn ang="0">
                    <a:pos x="19" y="166"/>
                  </a:cxn>
                  <a:cxn ang="0">
                    <a:pos x="28" y="144"/>
                  </a:cxn>
                  <a:cxn ang="0">
                    <a:pos x="38" y="124"/>
                  </a:cxn>
                  <a:cxn ang="0">
                    <a:pos x="48" y="103"/>
                  </a:cxn>
                  <a:cxn ang="0">
                    <a:pos x="48" y="103"/>
                  </a:cxn>
                  <a:cxn ang="0">
                    <a:pos x="62" y="78"/>
                  </a:cxn>
                  <a:cxn ang="0">
                    <a:pos x="78" y="53"/>
                  </a:cxn>
                  <a:cxn ang="0">
                    <a:pos x="94" y="31"/>
                  </a:cxn>
                  <a:cxn ang="0">
                    <a:pos x="112" y="8"/>
                  </a:cxn>
                  <a:cxn ang="0">
                    <a:pos x="112" y="8"/>
                  </a:cxn>
                  <a:cxn ang="0">
                    <a:pos x="113" y="6"/>
                  </a:cxn>
                  <a:cxn ang="0">
                    <a:pos x="113" y="4"/>
                  </a:cxn>
                  <a:cxn ang="0">
                    <a:pos x="112" y="1"/>
                  </a:cxn>
                  <a:cxn ang="0">
                    <a:pos x="111" y="0"/>
                  </a:cxn>
                  <a:cxn ang="0">
                    <a:pos x="109" y="0"/>
                  </a:cxn>
                  <a:cxn ang="0">
                    <a:pos x="107" y="0"/>
                  </a:cxn>
                  <a:cxn ang="0">
                    <a:pos x="106" y="1"/>
                  </a:cxn>
                  <a:cxn ang="0">
                    <a:pos x="106" y="1"/>
                  </a:cxn>
                </a:cxnLst>
                <a:rect l="0" t="0" r="r" b="b"/>
                <a:pathLst>
                  <a:path w="113" h="189">
                    <a:moveTo>
                      <a:pt x="106" y="1"/>
                    </a:moveTo>
                    <a:lnTo>
                      <a:pt x="106" y="1"/>
                    </a:lnTo>
                    <a:lnTo>
                      <a:pt x="89" y="20"/>
                    </a:lnTo>
                    <a:lnTo>
                      <a:pt x="74" y="41"/>
                    </a:lnTo>
                    <a:lnTo>
                      <a:pt x="59" y="62"/>
                    </a:lnTo>
                    <a:lnTo>
                      <a:pt x="53" y="73"/>
                    </a:lnTo>
                    <a:lnTo>
                      <a:pt x="47" y="84"/>
                    </a:lnTo>
                    <a:lnTo>
                      <a:pt x="47" y="84"/>
                    </a:lnTo>
                    <a:lnTo>
                      <a:pt x="35" y="109"/>
                    </a:lnTo>
                    <a:lnTo>
                      <a:pt x="23" y="133"/>
                    </a:lnTo>
                    <a:lnTo>
                      <a:pt x="13" y="158"/>
                    </a:lnTo>
                    <a:lnTo>
                      <a:pt x="0" y="183"/>
                    </a:lnTo>
                    <a:lnTo>
                      <a:pt x="0" y="183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1" y="188"/>
                    </a:lnTo>
                    <a:lnTo>
                      <a:pt x="3" y="189"/>
                    </a:lnTo>
                    <a:lnTo>
                      <a:pt x="5" y="189"/>
                    </a:lnTo>
                    <a:lnTo>
                      <a:pt x="6" y="189"/>
                    </a:lnTo>
                    <a:lnTo>
                      <a:pt x="8" y="189"/>
                    </a:lnTo>
                    <a:lnTo>
                      <a:pt x="9" y="187"/>
                    </a:lnTo>
                    <a:lnTo>
                      <a:pt x="9" y="187"/>
                    </a:lnTo>
                    <a:lnTo>
                      <a:pt x="19" y="166"/>
                    </a:lnTo>
                    <a:lnTo>
                      <a:pt x="28" y="144"/>
                    </a:lnTo>
                    <a:lnTo>
                      <a:pt x="38" y="124"/>
                    </a:lnTo>
                    <a:lnTo>
                      <a:pt x="48" y="103"/>
                    </a:lnTo>
                    <a:lnTo>
                      <a:pt x="48" y="103"/>
                    </a:lnTo>
                    <a:lnTo>
                      <a:pt x="62" y="78"/>
                    </a:lnTo>
                    <a:lnTo>
                      <a:pt x="78" y="53"/>
                    </a:lnTo>
                    <a:lnTo>
                      <a:pt x="94" y="31"/>
                    </a:lnTo>
                    <a:lnTo>
                      <a:pt x="112" y="8"/>
                    </a:lnTo>
                    <a:lnTo>
                      <a:pt x="112" y="8"/>
                    </a:lnTo>
                    <a:lnTo>
                      <a:pt x="113" y="6"/>
                    </a:lnTo>
                    <a:lnTo>
                      <a:pt x="113" y="4"/>
                    </a:lnTo>
                    <a:lnTo>
                      <a:pt x="112" y="1"/>
                    </a:lnTo>
                    <a:lnTo>
                      <a:pt x="111" y="0"/>
                    </a:lnTo>
                    <a:lnTo>
                      <a:pt x="109" y="0"/>
                    </a:lnTo>
                    <a:lnTo>
                      <a:pt x="107" y="0"/>
                    </a:lnTo>
                    <a:lnTo>
                      <a:pt x="106" y="1"/>
                    </a:lnTo>
                    <a:lnTo>
                      <a:pt x="10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3" name="Freeform 896"/>
              <p:cNvSpPr/>
              <p:nvPr/>
            </p:nvSpPr>
            <p:spPr bwMode="auto">
              <a:xfrm>
                <a:off x="4706938" y="1471613"/>
                <a:ext cx="66675" cy="10636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0" y="2"/>
                  </a:cxn>
                  <a:cxn ang="0">
                    <a:pos x="112" y="12"/>
                  </a:cxn>
                  <a:cxn ang="0">
                    <a:pos x="104" y="23"/>
                  </a:cxn>
                  <a:cxn ang="0">
                    <a:pos x="90" y="46"/>
                  </a:cxn>
                  <a:cxn ang="0">
                    <a:pos x="77" y="70"/>
                  </a:cxn>
                  <a:cxn ang="0">
                    <a:pos x="62" y="93"/>
                  </a:cxn>
                  <a:cxn ang="0">
                    <a:pos x="62" y="93"/>
                  </a:cxn>
                  <a:cxn ang="0">
                    <a:pos x="32" y="138"/>
                  </a:cxn>
                  <a:cxn ang="0">
                    <a:pos x="18" y="162"/>
                  </a:cxn>
                  <a:cxn ang="0">
                    <a:pos x="4" y="186"/>
                  </a:cxn>
                  <a:cxn ang="0">
                    <a:pos x="4" y="186"/>
                  </a:cxn>
                  <a:cxn ang="0">
                    <a:pos x="1" y="187"/>
                  </a:cxn>
                  <a:cxn ang="0">
                    <a:pos x="0" y="188"/>
                  </a:cxn>
                  <a:cxn ang="0">
                    <a:pos x="0" y="190"/>
                  </a:cxn>
                  <a:cxn ang="0">
                    <a:pos x="0" y="195"/>
                  </a:cxn>
                  <a:cxn ang="0">
                    <a:pos x="0" y="195"/>
                  </a:cxn>
                  <a:cxn ang="0">
                    <a:pos x="1" y="198"/>
                  </a:cxn>
                  <a:cxn ang="0">
                    <a:pos x="4" y="199"/>
                  </a:cxn>
                  <a:cxn ang="0">
                    <a:pos x="6" y="199"/>
                  </a:cxn>
                  <a:cxn ang="0">
                    <a:pos x="8" y="198"/>
                  </a:cxn>
                  <a:cxn ang="0">
                    <a:pos x="9" y="197"/>
                  </a:cxn>
                  <a:cxn ang="0">
                    <a:pos x="9" y="197"/>
                  </a:cxn>
                  <a:cxn ang="0">
                    <a:pos x="22" y="174"/>
                  </a:cxn>
                  <a:cxn ang="0">
                    <a:pos x="35" y="154"/>
                  </a:cxn>
                  <a:cxn ang="0">
                    <a:pos x="63" y="110"/>
                  </a:cxn>
                  <a:cxn ang="0">
                    <a:pos x="63" y="110"/>
                  </a:cxn>
                  <a:cxn ang="0">
                    <a:pos x="79" y="84"/>
                  </a:cxn>
                  <a:cxn ang="0">
                    <a:pos x="93" y="59"/>
                  </a:cxn>
                  <a:cxn ang="0">
                    <a:pos x="110" y="33"/>
                  </a:cxn>
                  <a:cxn ang="0">
                    <a:pos x="118" y="20"/>
                  </a:cxn>
                  <a:cxn ang="0">
                    <a:pos x="127" y="8"/>
                  </a:cxn>
                  <a:cxn ang="0">
                    <a:pos x="127" y="8"/>
                  </a:cxn>
                  <a:cxn ang="0">
                    <a:pos x="128" y="7"/>
                  </a:cxn>
                  <a:cxn ang="0">
                    <a:pos x="128" y="5"/>
                  </a:cxn>
                  <a:cxn ang="0">
                    <a:pos x="126" y="2"/>
                  </a:cxn>
                  <a:cxn ang="0">
                    <a:pos x="125" y="1"/>
                  </a:cxn>
                  <a:cxn ang="0">
                    <a:pos x="123" y="0"/>
                  </a:cxn>
                  <a:cxn ang="0">
                    <a:pos x="122" y="1"/>
                  </a:cxn>
                  <a:cxn ang="0">
                    <a:pos x="120" y="2"/>
                  </a:cxn>
                  <a:cxn ang="0">
                    <a:pos x="120" y="2"/>
                  </a:cxn>
                </a:cxnLst>
                <a:rect l="0" t="0" r="r" b="b"/>
                <a:pathLst>
                  <a:path w="128" h="199">
                    <a:moveTo>
                      <a:pt x="120" y="2"/>
                    </a:moveTo>
                    <a:lnTo>
                      <a:pt x="120" y="2"/>
                    </a:lnTo>
                    <a:lnTo>
                      <a:pt x="112" y="12"/>
                    </a:lnTo>
                    <a:lnTo>
                      <a:pt x="104" y="23"/>
                    </a:lnTo>
                    <a:lnTo>
                      <a:pt x="90" y="46"/>
                    </a:lnTo>
                    <a:lnTo>
                      <a:pt x="77" y="70"/>
                    </a:lnTo>
                    <a:lnTo>
                      <a:pt x="62" y="93"/>
                    </a:lnTo>
                    <a:lnTo>
                      <a:pt x="62" y="93"/>
                    </a:lnTo>
                    <a:lnTo>
                      <a:pt x="32" y="138"/>
                    </a:lnTo>
                    <a:lnTo>
                      <a:pt x="18" y="162"/>
                    </a:lnTo>
                    <a:lnTo>
                      <a:pt x="4" y="186"/>
                    </a:lnTo>
                    <a:lnTo>
                      <a:pt x="4" y="186"/>
                    </a:lnTo>
                    <a:lnTo>
                      <a:pt x="1" y="187"/>
                    </a:lnTo>
                    <a:lnTo>
                      <a:pt x="0" y="188"/>
                    </a:lnTo>
                    <a:lnTo>
                      <a:pt x="0" y="190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98"/>
                    </a:lnTo>
                    <a:lnTo>
                      <a:pt x="4" y="199"/>
                    </a:lnTo>
                    <a:lnTo>
                      <a:pt x="6" y="199"/>
                    </a:lnTo>
                    <a:lnTo>
                      <a:pt x="8" y="198"/>
                    </a:lnTo>
                    <a:lnTo>
                      <a:pt x="9" y="197"/>
                    </a:lnTo>
                    <a:lnTo>
                      <a:pt x="9" y="197"/>
                    </a:lnTo>
                    <a:lnTo>
                      <a:pt x="22" y="174"/>
                    </a:lnTo>
                    <a:lnTo>
                      <a:pt x="35" y="154"/>
                    </a:lnTo>
                    <a:lnTo>
                      <a:pt x="63" y="110"/>
                    </a:lnTo>
                    <a:lnTo>
                      <a:pt x="63" y="110"/>
                    </a:lnTo>
                    <a:lnTo>
                      <a:pt x="79" y="84"/>
                    </a:lnTo>
                    <a:lnTo>
                      <a:pt x="93" y="59"/>
                    </a:lnTo>
                    <a:lnTo>
                      <a:pt x="110" y="33"/>
                    </a:lnTo>
                    <a:lnTo>
                      <a:pt x="118" y="20"/>
                    </a:lnTo>
                    <a:lnTo>
                      <a:pt x="127" y="8"/>
                    </a:lnTo>
                    <a:lnTo>
                      <a:pt x="127" y="8"/>
                    </a:lnTo>
                    <a:lnTo>
                      <a:pt x="128" y="7"/>
                    </a:lnTo>
                    <a:lnTo>
                      <a:pt x="128" y="5"/>
                    </a:lnTo>
                    <a:lnTo>
                      <a:pt x="126" y="2"/>
                    </a:lnTo>
                    <a:lnTo>
                      <a:pt x="125" y="1"/>
                    </a:lnTo>
                    <a:lnTo>
                      <a:pt x="123" y="0"/>
                    </a:lnTo>
                    <a:lnTo>
                      <a:pt x="122" y="1"/>
                    </a:lnTo>
                    <a:lnTo>
                      <a:pt x="120" y="2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4" name="Freeform 897"/>
              <p:cNvSpPr/>
              <p:nvPr/>
            </p:nvSpPr>
            <p:spPr bwMode="auto">
              <a:xfrm>
                <a:off x="4729163" y="1522413"/>
                <a:ext cx="65088" cy="112713"/>
              </a:xfrm>
              <a:custGeom>
                <a:avLst/>
                <a:gdLst/>
                <a:ahLst/>
                <a:cxnLst>
                  <a:cxn ang="0">
                    <a:pos x="115" y="4"/>
                  </a:cxn>
                  <a:cxn ang="0">
                    <a:pos x="115" y="4"/>
                  </a:cxn>
                  <a:cxn ang="0">
                    <a:pos x="110" y="18"/>
                  </a:cxn>
                  <a:cxn ang="0">
                    <a:pos x="105" y="32"/>
                  </a:cxn>
                  <a:cxn ang="0">
                    <a:pos x="99" y="45"/>
                  </a:cxn>
                  <a:cxn ang="0">
                    <a:pos x="91" y="59"/>
                  </a:cxn>
                  <a:cxn ang="0">
                    <a:pos x="77" y="85"/>
                  </a:cxn>
                  <a:cxn ang="0">
                    <a:pos x="63" y="111"/>
                  </a:cxn>
                  <a:cxn ang="0">
                    <a:pos x="63" y="111"/>
                  </a:cxn>
                  <a:cxn ang="0">
                    <a:pos x="56" y="124"/>
                  </a:cxn>
                  <a:cxn ang="0">
                    <a:pos x="49" y="137"/>
                  </a:cxn>
                  <a:cxn ang="0">
                    <a:pos x="35" y="162"/>
                  </a:cxn>
                  <a:cxn ang="0">
                    <a:pos x="35" y="162"/>
                  </a:cxn>
                  <a:cxn ang="0">
                    <a:pos x="26" y="173"/>
                  </a:cxn>
                  <a:cxn ang="0">
                    <a:pos x="18" y="185"/>
                  </a:cxn>
                  <a:cxn ang="0">
                    <a:pos x="10" y="195"/>
                  </a:cxn>
                  <a:cxn ang="0">
                    <a:pos x="1" y="206"/>
                  </a:cxn>
                  <a:cxn ang="0">
                    <a:pos x="1" y="206"/>
                  </a:cxn>
                  <a:cxn ang="0">
                    <a:pos x="0" y="208"/>
                  </a:cxn>
                  <a:cxn ang="0">
                    <a:pos x="1" y="210"/>
                  </a:cxn>
                  <a:cxn ang="0">
                    <a:pos x="1" y="212"/>
                  </a:cxn>
                  <a:cxn ang="0">
                    <a:pos x="4" y="213"/>
                  </a:cxn>
                  <a:cxn ang="0">
                    <a:pos x="5" y="214"/>
                  </a:cxn>
                  <a:cxn ang="0">
                    <a:pos x="7" y="214"/>
                  </a:cxn>
                  <a:cxn ang="0">
                    <a:pos x="9" y="213"/>
                  </a:cxn>
                  <a:cxn ang="0">
                    <a:pos x="10" y="212"/>
                  </a:cxn>
                  <a:cxn ang="0">
                    <a:pos x="10" y="212"/>
                  </a:cxn>
                  <a:cxn ang="0">
                    <a:pos x="18" y="200"/>
                  </a:cxn>
                  <a:cxn ang="0">
                    <a:pos x="26" y="189"/>
                  </a:cxn>
                  <a:cxn ang="0">
                    <a:pos x="35" y="178"/>
                  </a:cxn>
                  <a:cxn ang="0">
                    <a:pos x="42" y="167"/>
                  </a:cxn>
                  <a:cxn ang="0">
                    <a:pos x="42" y="167"/>
                  </a:cxn>
                  <a:cxn ang="0">
                    <a:pos x="59" y="138"/>
                  </a:cxn>
                  <a:cxn ang="0">
                    <a:pos x="75" y="109"/>
                  </a:cxn>
                  <a:cxn ang="0">
                    <a:pos x="75" y="109"/>
                  </a:cxn>
                  <a:cxn ang="0">
                    <a:pos x="88" y="83"/>
                  </a:cxn>
                  <a:cxn ang="0">
                    <a:pos x="102" y="59"/>
                  </a:cxn>
                  <a:cxn ang="0">
                    <a:pos x="109" y="46"/>
                  </a:cxn>
                  <a:cxn ang="0">
                    <a:pos x="114" y="33"/>
                  </a:cxn>
                  <a:cxn ang="0">
                    <a:pos x="119" y="19"/>
                  </a:cxn>
                  <a:cxn ang="0">
                    <a:pos x="124" y="6"/>
                  </a:cxn>
                  <a:cxn ang="0">
                    <a:pos x="124" y="6"/>
                  </a:cxn>
                  <a:cxn ang="0">
                    <a:pos x="124" y="4"/>
                  </a:cxn>
                  <a:cxn ang="0">
                    <a:pos x="123" y="3"/>
                  </a:cxn>
                  <a:cxn ang="0">
                    <a:pos x="122" y="1"/>
                  </a:cxn>
                  <a:cxn ang="0">
                    <a:pos x="120" y="1"/>
                  </a:cxn>
                  <a:cxn ang="0">
                    <a:pos x="119" y="0"/>
                  </a:cxn>
                  <a:cxn ang="0">
                    <a:pos x="117" y="1"/>
                  </a:cxn>
                  <a:cxn ang="0">
                    <a:pos x="116" y="2"/>
                  </a:cxn>
                  <a:cxn ang="0">
                    <a:pos x="115" y="4"/>
                  </a:cxn>
                  <a:cxn ang="0">
                    <a:pos x="115" y="4"/>
                  </a:cxn>
                </a:cxnLst>
                <a:rect l="0" t="0" r="r" b="b"/>
                <a:pathLst>
                  <a:path w="124" h="214">
                    <a:moveTo>
                      <a:pt x="115" y="4"/>
                    </a:moveTo>
                    <a:lnTo>
                      <a:pt x="115" y="4"/>
                    </a:lnTo>
                    <a:lnTo>
                      <a:pt x="110" y="18"/>
                    </a:lnTo>
                    <a:lnTo>
                      <a:pt x="105" y="32"/>
                    </a:lnTo>
                    <a:lnTo>
                      <a:pt x="99" y="45"/>
                    </a:lnTo>
                    <a:lnTo>
                      <a:pt x="91" y="59"/>
                    </a:lnTo>
                    <a:lnTo>
                      <a:pt x="77" y="85"/>
                    </a:lnTo>
                    <a:lnTo>
                      <a:pt x="63" y="111"/>
                    </a:lnTo>
                    <a:lnTo>
                      <a:pt x="63" y="111"/>
                    </a:lnTo>
                    <a:lnTo>
                      <a:pt x="56" y="124"/>
                    </a:lnTo>
                    <a:lnTo>
                      <a:pt x="49" y="137"/>
                    </a:lnTo>
                    <a:lnTo>
                      <a:pt x="35" y="162"/>
                    </a:lnTo>
                    <a:lnTo>
                      <a:pt x="35" y="162"/>
                    </a:lnTo>
                    <a:lnTo>
                      <a:pt x="26" y="173"/>
                    </a:lnTo>
                    <a:lnTo>
                      <a:pt x="18" y="185"/>
                    </a:lnTo>
                    <a:lnTo>
                      <a:pt x="10" y="195"/>
                    </a:lnTo>
                    <a:lnTo>
                      <a:pt x="1" y="206"/>
                    </a:lnTo>
                    <a:lnTo>
                      <a:pt x="1" y="206"/>
                    </a:lnTo>
                    <a:lnTo>
                      <a:pt x="0" y="208"/>
                    </a:lnTo>
                    <a:lnTo>
                      <a:pt x="1" y="210"/>
                    </a:lnTo>
                    <a:lnTo>
                      <a:pt x="1" y="212"/>
                    </a:lnTo>
                    <a:lnTo>
                      <a:pt x="4" y="213"/>
                    </a:lnTo>
                    <a:lnTo>
                      <a:pt x="5" y="214"/>
                    </a:lnTo>
                    <a:lnTo>
                      <a:pt x="7" y="214"/>
                    </a:lnTo>
                    <a:lnTo>
                      <a:pt x="9" y="213"/>
                    </a:lnTo>
                    <a:lnTo>
                      <a:pt x="10" y="212"/>
                    </a:lnTo>
                    <a:lnTo>
                      <a:pt x="10" y="212"/>
                    </a:lnTo>
                    <a:lnTo>
                      <a:pt x="18" y="200"/>
                    </a:lnTo>
                    <a:lnTo>
                      <a:pt x="26" y="189"/>
                    </a:lnTo>
                    <a:lnTo>
                      <a:pt x="35" y="178"/>
                    </a:lnTo>
                    <a:lnTo>
                      <a:pt x="42" y="167"/>
                    </a:lnTo>
                    <a:lnTo>
                      <a:pt x="42" y="167"/>
                    </a:lnTo>
                    <a:lnTo>
                      <a:pt x="59" y="138"/>
                    </a:lnTo>
                    <a:lnTo>
                      <a:pt x="75" y="109"/>
                    </a:lnTo>
                    <a:lnTo>
                      <a:pt x="75" y="109"/>
                    </a:lnTo>
                    <a:lnTo>
                      <a:pt x="88" y="83"/>
                    </a:lnTo>
                    <a:lnTo>
                      <a:pt x="102" y="59"/>
                    </a:lnTo>
                    <a:lnTo>
                      <a:pt x="109" y="46"/>
                    </a:lnTo>
                    <a:lnTo>
                      <a:pt x="114" y="33"/>
                    </a:lnTo>
                    <a:lnTo>
                      <a:pt x="119" y="19"/>
                    </a:lnTo>
                    <a:lnTo>
                      <a:pt x="124" y="6"/>
                    </a:lnTo>
                    <a:lnTo>
                      <a:pt x="124" y="6"/>
                    </a:lnTo>
                    <a:lnTo>
                      <a:pt x="124" y="4"/>
                    </a:lnTo>
                    <a:lnTo>
                      <a:pt x="123" y="3"/>
                    </a:lnTo>
                    <a:lnTo>
                      <a:pt x="122" y="1"/>
                    </a:lnTo>
                    <a:lnTo>
                      <a:pt x="120" y="1"/>
                    </a:lnTo>
                    <a:lnTo>
                      <a:pt x="119" y="0"/>
                    </a:lnTo>
                    <a:lnTo>
                      <a:pt x="117" y="1"/>
                    </a:lnTo>
                    <a:lnTo>
                      <a:pt x="116" y="2"/>
                    </a:lnTo>
                    <a:lnTo>
                      <a:pt x="115" y="4"/>
                    </a:lnTo>
                    <a:lnTo>
                      <a:pt x="11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5" name="Freeform 898"/>
              <p:cNvSpPr/>
              <p:nvPr/>
            </p:nvSpPr>
            <p:spPr bwMode="auto">
              <a:xfrm>
                <a:off x="4733925" y="1582738"/>
                <a:ext cx="63500" cy="107950"/>
              </a:xfrm>
              <a:custGeom>
                <a:avLst/>
                <a:gdLst/>
                <a:ahLst/>
                <a:cxnLst>
                  <a:cxn ang="0">
                    <a:pos x="109" y="2"/>
                  </a:cxn>
                  <a:cxn ang="0">
                    <a:pos x="109" y="2"/>
                  </a:cxn>
                  <a:cxn ang="0">
                    <a:pos x="101" y="14"/>
                  </a:cxn>
                  <a:cxn ang="0">
                    <a:pos x="94" y="25"/>
                  </a:cxn>
                  <a:cxn ang="0">
                    <a:pos x="80" y="48"/>
                  </a:cxn>
                  <a:cxn ang="0">
                    <a:pos x="68" y="73"/>
                  </a:cxn>
                  <a:cxn ang="0">
                    <a:pos x="57" y="99"/>
                  </a:cxn>
                  <a:cxn ang="0">
                    <a:pos x="57" y="99"/>
                  </a:cxn>
                  <a:cxn ang="0">
                    <a:pos x="50" y="111"/>
                  </a:cxn>
                  <a:cxn ang="0">
                    <a:pos x="44" y="123"/>
                  </a:cxn>
                  <a:cxn ang="0">
                    <a:pos x="29" y="148"/>
                  </a:cxn>
                  <a:cxn ang="0">
                    <a:pos x="14" y="173"/>
                  </a:cxn>
                  <a:cxn ang="0">
                    <a:pos x="7" y="185"/>
                  </a:cxn>
                  <a:cxn ang="0">
                    <a:pos x="0" y="198"/>
                  </a:cxn>
                  <a:cxn ang="0">
                    <a:pos x="0" y="198"/>
                  </a:cxn>
                  <a:cxn ang="0">
                    <a:pos x="0" y="200"/>
                  </a:cxn>
                  <a:cxn ang="0">
                    <a:pos x="0" y="202"/>
                  </a:cxn>
                  <a:cxn ang="0">
                    <a:pos x="1" y="203"/>
                  </a:cxn>
                  <a:cxn ang="0">
                    <a:pos x="2" y="204"/>
                  </a:cxn>
                  <a:cxn ang="0">
                    <a:pos x="4" y="205"/>
                  </a:cxn>
                  <a:cxn ang="0">
                    <a:pos x="5" y="205"/>
                  </a:cxn>
                  <a:cxn ang="0">
                    <a:pos x="7" y="204"/>
                  </a:cxn>
                  <a:cxn ang="0">
                    <a:pos x="8" y="203"/>
                  </a:cxn>
                  <a:cxn ang="0">
                    <a:pos x="8" y="203"/>
                  </a:cxn>
                  <a:cxn ang="0">
                    <a:pos x="19" y="180"/>
                  </a:cxn>
                  <a:cxn ang="0">
                    <a:pos x="32" y="158"/>
                  </a:cxn>
                  <a:cxn ang="0">
                    <a:pos x="58" y="116"/>
                  </a:cxn>
                  <a:cxn ang="0">
                    <a:pos x="58" y="116"/>
                  </a:cxn>
                  <a:cxn ang="0">
                    <a:pos x="65" y="103"/>
                  </a:cxn>
                  <a:cxn ang="0">
                    <a:pos x="72" y="89"/>
                  </a:cxn>
                  <a:cxn ang="0">
                    <a:pos x="84" y="61"/>
                  </a:cxn>
                  <a:cxn ang="0">
                    <a:pos x="92" y="48"/>
                  </a:cxn>
                  <a:cxn ang="0">
                    <a:pos x="99" y="34"/>
                  </a:cxn>
                  <a:cxn ang="0">
                    <a:pos x="107" y="21"/>
                  </a:cxn>
                  <a:cxn ang="0">
                    <a:pos x="116" y="9"/>
                  </a:cxn>
                  <a:cxn ang="0">
                    <a:pos x="116" y="9"/>
                  </a:cxn>
                  <a:cxn ang="0">
                    <a:pos x="118" y="8"/>
                  </a:cxn>
                  <a:cxn ang="0">
                    <a:pos x="118" y="6"/>
                  </a:cxn>
                  <a:cxn ang="0">
                    <a:pos x="115" y="2"/>
                  </a:cxn>
                  <a:cxn ang="0">
                    <a:pos x="114" y="1"/>
                  </a:cxn>
                  <a:cxn ang="0">
                    <a:pos x="113" y="0"/>
                  </a:cxn>
                  <a:cxn ang="0">
                    <a:pos x="111" y="1"/>
                  </a:cxn>
                  <a:cxn ang="0">
                    <a:pos x="109" y="2"/>
                  </a:cxn>
                  <a:cxn ang="0">
                    <a:pos x="109" y="2"/>
                  </a:cxn>
                </a:cxnLst>
                <a:rect l="0" t="0" r="r" b="b"/>
                <a:pathLst>
                  <a:path w="118" h="205">
                    <a:moveTo>
                      <a:pt x="109" y="2"/>
                    </a:moveTo>
                    <a:lnTo>
                      <a:pt x="109" y="2"/>
                    </a:lnTo>
                    <a:lnTo>
                      <a:pt x="101" y="14"/>
                    </a:lnTo>
                    <a:lnTo>
                      <a:pt x="94" y="25"/>
                    </a:lnTo>
                    <a:lnTo>
                      <a:pt x="80" y="48"/>
                    </a:lnTo>
                    <a:lnTo>
                      <a:pt x="68" y="73"/>
                    </a:lnTo>
                    <a:lnTo>
                      <a:pt x="57" y="99"/>
                    </a:lnTo>
                    <a:lnTo>
                      <a:pt x="57" y="99"/>
                    </a:lnTo>
                    <a:lnTo>
                      <a:pt x="50" y="111"/>
                    </a:lnTo>
                    <a:lnTo>
                      <a:pt x="44" y="123"/>
                    </a:lnTo>
                    <a:lnTo>
                      <a:pt x="29" y="148"/>
                    </a:lnTo>
                    <a:lnTo>
                      <a:pt x="14" y="173"/>
                    </a:lnTo>
                    <a:lnTo>
                      <a:pt x="7" y="185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0" y="200"/>
                    </a:lnTo>
                    <a:lnTo>
                      <a:pt x="0" y="202"/>
                    </a:lnTo>
                    <a:lnTo>
                      <a:pt x="1" y="203"/>
                    </a:lnTo>
                    <a:lnTo>
                      <a:pt x="2" y="204"/>
                    </a:lnTo>
                    <a:lnTo>
                      <a:pt x="4" y="205"/>
                    </a:lnTo>
                    <a:lnTo>
                      <a:pt x="5" y="205"/>
                    </a:lnTo>
                    <a:lnTo>
                      <a:pt x="7" y="204"/>
                    </a:lnTo>
                    <a:lnTo>
                      <a:pt x="8" y="203"/>
                    </a:lnTo>
                    <a:lnTo>
                      <a:pt x="8" y="203"/>
                    </a:lnTo>
                    <a:lnTo>
                      <a:pt x="19" y="180"/>
                    </a:lnTo>
                    <a:lnTo>
                      <a:pt x="32" y="158"/>
                    </a:lnTo>
                    <a:lnTo>
                      <a:pt x="58" y="116"/>
                    </a:lnTo>
                    <a:lnTo>
                      <a:pt x="58" y="116"/>
                    </a:lnTo>
                    <a:lnTo>
                      <a:pt x="65" y="103"/>
                    </a:lnTo>
                    <a:lnTo>
                      <a:pt x="72" y="89"/>
                    </a:lnTo>
                    <a:lnTo>
                      <a:pt x="84" y="61"/>
                    </a:lnTo>
                    <a:lnTo>
                      <a:pt x="92" y="48"/>
                    </a:lnTo>
                    <a:lnTo>
                      <a:pt x="99" y="34"/>
                    </a:lnTo>
                    <a:lnTo>
                      <a:pt x="107" y="21"/>
                    </a:lnTo>
                    <a:lnTo>
                      <a:pt x="116" y="9"/>
                    </a:lnTo>
                    <a:lnTo>
                      <a:pt x="116" y="9"/>
                    </a:lnTo>
                    <a:lnTo>
                      <a:pt x="118" y="8"/>
                    </a:lnTo>
                    <a:lnTo>
                      <a:pt x="118" y="6"/>
                    </a:lnTo>
                    <a:lnTo>
                      <a:pt x="115" y="2"/>
                    </a:lnTo>
                    <a:lnTo>
                      <a:pt x="114" y="1"/>
                    </a:lnTo>
                    <a:lnTo>
                      <a:pt x="113" y="0"/>
                    </a:lnTo>
                    <a:lnTo>
                      <a:pt x="111" y="1"/>
                    </a:lnTo>
                    <a:lnTo>
                      <a:pt x="109" y="2"/>
                    </a:lnTo>
                    <a:lnTo>
                      <a:pt x="10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6" name="Freeform 899"/>
              <p:cNvSpPr/>
              <p:nvPr/>
            </p:nvSpPr>
            <p:spPr bwMode="auto">
              <a:xfrm>
                <a:off x="4746625" y="1630363"/>
                <a:ext cx="68263" cy="120650"/>
              </a:xfrm>
              <a:custGeom>
                <a:avLst/>
                <a:gdLst/>
                <a:ahLst/>
                <a:cxnLst>
                  <a:cxn ang="0">
                    <a:pos x="119" y="3"/>
                  </a:cxn>
                  <a:cxn ang="0">
                    <a:pos x="119" y="3"/>
                  </a:cxn>
                  <a:cxn ang="0">
                    <a:pos x="118" y="10"/>
                  </a:cxn>
                  <a:cxn ang="0">
                    <a:pos x="116" y="16"/>
                  </a:cxn>
                  <a:cxn ang="0">
                    <a:pos x="109" y="29"/>
                  </a:cxn>
                  <a:cxn ang="0">
                    <a:pos x="96" y="54"/>
                  </a:cxn>
                  <a:cxn ang="0">
                    <a:pos x="96" y="54"/>
                  </a:cxn>
                  <a:cxn ang="0">
                    <a:pos x="86" y="69"/>
                  </a:cxn>
                  <a:cxn ang="0">
                    <a:pos x="77" y="84"/>
                  </a:cxn>
                  <a:cxn ang="0">
                    <a:pos x="58" y="112"/>
                  </a:cxn>
                  <a:cxn ang="0">
                    <a:pos x="58" y="112"/>
                  </a:cxn>
                  <a:cxn ang="0">
                    <a:pos x="43" y="137"/>
                  </a:cxn>
                  <a:cxn ang="0">
                    <a:pos x="27" y="161"/>
                  </a:cxn>
                  <a:cxn ang="0">
                    <a:pos x="20" y="174"/>
                  </a:cxn>
                  <a:cxn ang="0">
                    <a:pos x="14" y="187"/>
                  </a:cxn>
                  <a:cxn ang="0">
                    <a:pos x="9" y="201"/>
                  </a:cxn>
                  <a:cxn ang="0">
                    <a:pos x="4" y="214"/>
                  </a:cxn>
                  <a:cxn ang="0">
                    <a:pos x="4" y="214"/>
                  </a:cxn>
                  <a:cxn ang="0">
                    <a:pos x="2" y="215"/>
                  </a:cxn>
                  <a:cxn ang="0">
                    <a:pos x="0" y="218"/>
                  </a:cxn>
                  <a:cxn ang="0">
                    <a:pos x="0" y="222"/>
                  </a:cxn>
                  <a:cxn ang="0">
                    <a:pos x="0" y="222"/>
                  </a:cxn>
                  <a:cxn ang="0">
                    <a:pos x="2" y="224"/>
                  </a:cxn>
                  <a:cxn ang="0">
                    <a:pos x="3" y="226"/>
                  </a:cxn>
                  <a:cxn ang="0">
                    <a:pos x="5" y="228"/>
                  </a:cxn>
                  <a:cxn ang="0">
                    <a:pos x="9" y="226"/>
                  </a:cxn>
                  <a:cxn ang="0">
                    <a:pos x="10" y="225"/>
                  </a:cxn>
                  <a:cxn ang="0">
                    <a:pos x="10" y="224"/>
                  </a:cxn>
                  <a:cxn ang="0">
                    <a:pos x="10" y="224"/>
                  </a:cxn>
                  <a:cxn ang="0">
                    <a:pos x="15" y="208"/>
                  </a:cxn>
                  <a:cxn ang="0">
                    <a:pos x="22" y="192"/>
                  </a:cxn>
                  <a:cxn ang="0">
                    <a:pos x="29" y="176"/>
                  </a:cxn>
                  <a:cxn ang="0">
                    <a:pos x="39" y="160"/>
                  </a:cxn>
                  <a:cxn ang="0">
                    <a:pos x="57" y="130"/>
                  </a:cxn>
                  <a:cxn ang="0">
                    <a:pos x="76" y="101"/>
                  </a:cxn>
                  <a:cxn ang="0">
                    <a:pos x="76" y="101"/>
                  </a:cxn>
                  <a:cxn ang="0">
                    <a:pos x="94" y="74"/>
                  </a:cxn>
                  <a:cxn ang="0">
                    <a:pos x="103" y="59"/>
                  </a:cxn>
                  <a:cxn ang="0">
                    <a:pos x="111" y="44"/>
                  </a:cxn>
                  <a:cxn ang="0">
                    <a:pos x="111" y="44"/>
                  </a:cxn>
                  <a:cxn ang="0">
                    <a:pos x="116" y="34"/>
                  </a:cxn>
                  <a:cxn ang="0">
                    <a:pos x="121" y="25"/>
                  </a:cxn>
                  <a:cxn ang="0">
                    <a:pos x="125" y="16"/>
                  </a:cxn>
                  <a:cxn ang="0">
                    <a:pos x="128" y="12"/>
                  </a:cxn>
                  <a:cxn ang="0">
                    <a:pos x="129" y="6"/>
                  </a:cxn>
                  <a:cxn ang="0">
                    <a:pos x="129" y="6"/>
                  </a:cxn>
                  <a:cxn ang="0">
                    <a:pos x="129" y="4"/>
                  </a:cxn>
                  <a:cxn ang="0">
                    <a:pos x="128" y="2"/>
                  </a:cxn>
                  <a:cxn ang="0">
                    <a:pos x="124" y="0"/>
                  </a:cxn>
                  <a:cxn ang="0">
                    <a:pos x="123" y="0"/>
                  </a:cxn>
                  <a:cxn ang="0">
                    <a:pos x="121" y="0"/>
                  </a:cxn>
                  <a:cxn ang="0">
                    <a:pos x="120" y="1"/>
                  </a:cxn>
                  <a:cxn ang="0">
                    <a:pos x="119" y="3"/>
                  </a:cxn>
                  <a:cxn ang="0">
                    <a:pos x="119" y="3"/>
                  </a:cxn>
                </a:cxnLst>
                <a:rect l="0" t="0" r="r" b="b"/>
                <a:pathLst>
                  <a:path w="129" h="228">
                    <a:moveTo>
                      <a:pt x="119" y="3"/>
                    </a:moveTo>
                    <a:lnTo>
                      <a:pt x="119" y="3"/>
                    </a:lnTo>
                    <a:lnTo>
                      <a:pt x="118" y="10"/>
                    </a:lnTo>
                    <a:lnTo>
                      <a:pt x="116" y="16"/>
                    </a:lnTo>
                    <a:lnTo>
                      <a:pt x="109" y="29"/>
                    </a:lnTo>
                    <a:lnTo>
                      <a:pt x="96" y="54"/>
                    </a:lnTo>
                    <a:lnTo>
                      <a:pt x="96" y="54"/>
                    </a:lnTo>
                    <a:lnTo>
                      <a:pt x="86" y="69"/>
                    </a:lnTo>
                    <a:lnTo>
                      <a:pt x="77" y="84"/>
                    </a:lnTo>
                    <a:lnTo>
                      <a:pt x="58" y="112"/>
                    </a:lnTo>
                    <a:lnTo>
                      <a:pt x="58" y="112"/>
                    </a:lnTo>
                    <a:lnTo>
                      <a:pt x="43" y="137"/>
                    </a:lnTo>
                    <a:lnTo>
                      <a:pt x="27" y="161"/>
                    </a:lnTo>
                    <a:lnTo>
                      <a:pt x="20" y="174"/>
                    </a:lnTo>
                    <a:lnTo>
                      <a:pt x="14" y="187"/>
                    </a:lnTo>
                    <a:lnTo>
                      <a:pt x="9" y="201"/>
                    </a:lnTo>
                    <a:lnTo>
                      <a:pt x="4" y="214"/>
                    </a:lnTo>
                    <a:lnTo>
                      <a:pt x="4" y="214"/>
                    </a:lnTo>
                    <a:lnTo>
                      <a:pt x="2" y="215"/>
                    </a:lnTo>
                    <a:lnTo>
                      <a:pt x="0" y="218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" y="224"/>
                    </a:lnTo>
                    <a:lnTo>
                      <a:pt x="3" y="226"/>
                    </a:lnTo>
                    <a:lnTo>
                      <a:pt x="5" y="228"/>
                    </a:lnTo>
                    <a:lnTo>
                      <a:pt x="9" y="226"/>
                    </a:lnTo>
                    <a:lnTo>
                      <a:pt x="10" y="225"/>
                    </a:lnTo>
                    <a:lnTo>
                      <a:pt x="10" y="224"/>
                    </a:lnTo>
                    <a:lnTo>
                      <a:pt x="10" y="224"/>
                    </a:lnTo>
                    <a:lnTo>
                      <a:pt x="15" y="208"/>
                    </a:lnTo>
                    <a:lnTo>
                      <a:pt x="22" y="192"/>
                    </a:lnTo>
                    <a:lnTo>
                      <a:pt x="29" y="176"/>
                    </a:lnTo>
                    <a:lnTo>
                      <a:pt x="39" y="160"/>
                    </a:lnTo>
                    <a:lnTo>
                      <a:pt x="57" y="130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94" y="74"/>
                    </a:lnTo>
                    <a:lnTo>
                      <a:pt x="103" y="59"/>
                    </a:lnTo>
                    <a:lnTo>
                      <a:pt x="111" y="44"/>
                    </a:lnTo>
                    <a:lnTo>
                      <a:pt x="111" y="44"/>
                    </a:lnTo>
                    <a:lnTo>
                      <a:pt x="116" y="34"/>
                    </a:lnTo>
                    <a:lnTo>
                      <a:pt x="121" y="25"/>
                    </a:lnTo>
                    <a:lnTo>
                      <a:pt x="125" y="16"/>
                    </a:lnTo>
                    <a:lnTo>
                      <a:pt x="128" y="12"/>
                    </a:lnTo>
                    <a:lnTo>
                      <a:pt x="129" y="6"/>
                    </a:lnTo>
                    <a:lnTo>
                      <a:pt x="129" y="6"/>
                    </a:lnTo>
                    <a:lnTo>
                      <a:pt x="129" y="4"/>
                    </a:lnTo>
                    <a:lnTo>
                      <a:pt x="128" y="2"/>
                    </a:lnTo>
                    <a:lnTo>
                      <a:pt x="124" y="0"/>
                    </a:lnTo>
                    <a:lnTo>
                      <a:pt x="123" y="0"/>
                    </a:lnTo>
                    <a:lnTo>
                      <a:pt x="121" y="0"/>
                    </a:lnTo>
                    <a:lnTo>
                      <a:pt x="120" y="1"/>
                    </a:lnTo>
                    <a:lnTo>
                      <a:pt x="119" y="3"/>
                    </a:lnTo>
                    <a:lnTo>
                      <a:pt x="1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7" name="Freeform 900"/>
              <p:cNvSpPr/>
              <p:nvPr/>
            </p:nvSpPr>
            <p:spPr bwMode="auto">
              <a:xfrm>
                <a:off x="4746625" y="1685925"/>
                <a:ext cx="85725" cy="127000"/>
              </a:xfrm>
              <a:custGeom>
                <a:avLst/>
                <a:gdLst/>
                <a:ahLst/>
                <a:cxnLst>
                  <a:cxn ang="0">
                    <a:pos x="153" y="2"/>
                  </a:cxn>
                  <a:cxn ang="0">
                    <a:pos x="153" y="2"/>
                  </a:cxn>
                  <a:cxn ang="0">
                    <a:pos x="130" y="34"/>
                  </a:cxn>
                  <a:cxn ang="0">
                    <a:pos x="119" y="49"/>
                  </a:cxn>
                  <a:cxn ang="0">
                    <a:pos x="109" y="67"/>
                  </a:cxn>
                  <a:cxn ang="0">
                    <a:pos x="109" y="67"/>
                  </a:cxn>
                  <a:cxn ang="0">
                    <a:pos x="89" y="101"/>
                  </a:cxn>
                  <a:cxn ang="0">
                    <a:pos x="69" y="135"/>
                  </a:cxn>
                  <a:cxn ang="0">
                    <a:pos x="69" y="135"/>
                  </a:cxn>
                  <a:cxn ang="0">
                    <a:pos x="57" y="151"/>
                  </a:cxn>
                  <a:cxn ang="0">
                    <a:pos x="45" y="167"/>
                  </a:cxn>
                  <a:cxn ang="0">
                    <a:pos x="33" y="183"/>
                  </a:cxn>
                  <a:cxn ang="0">
                    <a:pos x="20" y="199"/>
                  </a:cxn>
                  <a:cxn ang="0">
                    <a:pos x="20" y="199"/>
                  </a:cxn>
                  <a:cxn ang="0">
                    <a:pos x="13" y="208"/>
                  </a:cxn>
                  <a:cxn ang="0">
                    <a:pos x="6" y="217"/>
                  </a:cxn>
                  <a:cxn ang="0">
                    <a:pos x="4" y="222"/>
                  </a:cxn>
                  <a:cxn ang="0">
                    <a:pos x="2" y="227"/>
                  </a:cxn>
                  <a:cxn ang="0">
                    <a:pos x="0" y="232"/>
                  </a:cxn>
                  <a:cxn ang="0">
                    <a:pos x="2" y="237"/>
                  </a:cxn>
                  <a:cxn ang="0">
                    <a:pos x="2" y="237"/>
                  </a:cxn>
                  <a:cxn ang="0">
                    <a:pos x="2" y="239"/>
                  </a:cxn>
                  <a:cxn ang="0">
                    <a:pos x="4" y="240"/>
                  </a:cxn>
                  <a:cxn ang="0">
                    <a:pos x="5" y="241"/>
                  </a:cxn>
                  <a:cxn ang="0">
                    <a:pos x="7" y="241"/>
                  </a:cxn>
                  <a:cxn ang="0">
                    <a:pos x="9" y="240"/>
                  </a:cxn>
                  <a:cxn ang="0">
                    <a:pos x="10" y="239"/>
                  </a:cxn>
                  <a:cxn ang="0">
                    <a:pos x="11" y="237"/>
                  </a:cxn>
                  <a:cxn ang="0">
                    <a:pos x="10" y="235"/>
                  </a:cxn>
                  <a:cxn ang="0">
                    <a:pos x="10" y="235"/>
                  </a:cxn>
                  <a:cxn ang="0">
                    <a:pos x="10" y="232"/>
                  </a:cxn>
                  <a:cxn ang="0">
                    <a:pos x="11" y="229"/>
                  </a:cxn>
                  <a:cxn ang="0">
                    <a:pos x="14" y="222"/>
                  </a:cxn>
                  <a:cxn ang="0">
                    <a:pos x="19" y="214"/>
                  </a:cxn>
                  <a:cxn ang="0">
                    <a:pos x="25" y="205"/>
                  </a:cxn>
                  <a:cxn ang="0">
                    <a:pos x="38" y="190"/>
                  </a:cxn>
                  <a:cxn ang="0">
                    <a:pos x="47" y="179"/>
                  </a:cxn>
                  <a:cxn ang="0">
                    <a:pos x="47" y="179"/>
                  </a:cxn>
                  <a:cxn ang="0">
                    <a:pos x="67" y="152"/>
                  </a:cxn>
                  <a:cxn ang="0">
                    <a:pos x="77" y="139"/>
                  </a:cxn>
                  <a:cxn ang="0">
                    <a:pos x="85" y="125"/>
                  </a:cxn>
                  <a:cxn ang="0">
                    <a:pos x="85" y="125"/>
                  </a:cxn>
                  <a:cxn ang="0">
                    <a:pos x="104" y="95"/>
                  </a:cxn>
                  <a:cxn ang="0">
                    <a:pos x="120" y="64"/>
                  </a:cxn>
                  <a:cxn ang="0">
                    <a:pos x="120" y="64"/>
                  </a:cxn>
                  <a:cxn ang="0">
                    <a:pos x="130" y="49"/>
                  </a:cxn>
                  <a:cxn ang="0">
                    <a:pos x="140" y="35"/>
                  </a:cxn>
                  <a:cxn ang="0">
                    <a:pos x="162" y="7"/>
                  </a:cxn>
                  <a:cxn ang="0">
                    <a:pos x="162" y="7"/>
                  </a:cxn>
                  <a:cxn ang="0">
                    <a:pos x="163" y="5"/>
                  </a:cxn>
                  <a:cxn ang="0">
                    <a:pos x="163" y="3"/>
                  </a:cxn>
                  <a:cxn ang="0">
                    <a:pos x="162" y="2"/>
                  </a:cxn>
                  <a:cxn ang="0">
                    <a:pos x="161" y="1"/>
                  </a:cxn>
                  <a:cxn ang="0">
                    <a:pos x="156" y="0"/>
                  </a:cxn>
                  <a:cxn ang="0">
                    <a:pos x="154" y="1"/>
                  </a:cxn>
                  <a:cxn ang="0">
                    <a:pos x="153" y="2"/>
                  </a:cxn>
                  <a:cxn ang="0">
                    <a:pos x="153" y="2"/>
                  </a:cxn>
                </a:cxnLst>
                <a:rect l="0" t="0" r="r" b="b"/>
                <a:pathLst>
                  <a:path w="163" h="241">
                    <a:moveTo>
                      <a:pt x="153" y="2"/>
                    </a:moveTo>
                    <a:lnTo>
                      <a:pt x="153" y="2"/>
                    </a:lnTo>
                    <a:lnTo>
                      <a:pt x="130" y="34"/>
                    </a:lnTo>
                    <a:lnTo>
                      <a:pt x="119" y="49"/>
                    </a:lnTo>
                    <a:lnTo>
                      <a:pt x="109" y="67"/>
                    </a:lnTo>
                    <a:lnTo>
                      <a:pt x="109" y="67"/>
                    </a:lnTo>
                    <a:lnTo>
                      <a:pt x="89" y="101"/>
                    </a:lnTo>
                    <a:lnTo>
                      <a:pt x="69" y="135"/>
                    </a:lnTo>
                    <a:lnTo>
                      <a:pt x="69" y="135"/>
                    </a:lnTo>
                    <a:lnTo>
                      <a:pt x="57" y="151"/>
                    </a:lnTo>
                    <a:lnTo>
                      <a:pt x="45" y="167"/>
                    </a:lnTo>
                    <a:lnTo>
                      <a:pt x="33" y="183"/>
                    </a:lnTo>
                    <a:lnTo>
                      <a:pt x="20" y="199"/>
                    </a:lnTo>
                    <a:lnTo>
                      <a:pt x="20" y="199"/>
                    </a:lnTo>
                    <a:lnTo>
                      <a:pt x="13" y="208"/>
                    </a:lnTo>
                    <a:lnTo>
                      <a:pt x="6" y="217"/>
                    </a:lnTo>
                    <a:lnTo>
                      <a:pt x="4" y="222"/>
                    </a:lnTo>
                    <a:lnTo>
                      <a:pt x="2" y="227"/>
                    </a:lnTo>
                    <a:lnTo>
                      <a:pt x="0" y="232"/>
                    </a:lnTo>
                    <a:lnTo>
                      <a:pt x="2" y="237"/>
                    </a:lnTo>
                    <a:lnTo>
                      <a:pt x="2" y="237"/>
                    </a:lnTo>
                    <a:lnTo>
                      <a:pt x="2" y="239"/>
                    </a:lnTo>
                    <a:lnTo>
                      <a:pt x="4" y="240"/>
                    </a:lnTo>
                    <a:lnTo>
                      <a:pt x="5" y="241"/>
                    </a:lnTo>
                    <a:lnTo>
                      <a:pt x="7" y="241"/>
                    </a:lnTo>
                    <a:lnTo>
                      <a:pt x="9" y="240"/>
                    </a:lnTo>
                    <a:lnTo>
                      <a:pt x="10" y="239"/>
                    </a:lnTo>
                    <a:lnTo>
                      <a:pt x="11" y="237"/>
                    </a:lnTo>
                    <a:lnTo>
                      <a:pt x="10" y="235"/>
                    </a:lnTo>
                    <a:lnTo>
                      <a:pt x="10" y="235"/>
                    </a:lnTo>
                    <a:lnTo>
                      <a:pt x="10" y="232"/>
                    </a:lnTo>
                    <a:lnTo>
                      <a:pt x="11" y="229"/>
                    </a:lnTo>
                    <a:lnTo>
                      <a:pt x="14" y="222"/>
                    </a:lnTo>
                    <a:lnTo>
                      <a:pt x="19" y="214"/>
                    </a:lnTo>
                    <a:lnTo>
                      <a:pt x="25" y="205"/>
                    </a:lnTo>
                    <a:lnTo>
                      <a:pt x="38" y="190"/>
                    </a:lnTo>
                    <a:lnTo>
                      <a:pt x="47" y="179"/>
                    </a:lnTo>
                    <a:lnTo>
                      <a:pt x="47" y="179"/>
                    </a:lnTo>
                    <a:lnTo>
                      <a:pt x="67" y="152"/>
                    </a:lnTo>
                    <a:lnTo>
                      <a:pt x="77" y="139"/>
                    </a:lnTo>
                    <a:lnTo>
                      <a:pt x="85" y="125"/>
                    </a:lnTo>
                    <a:lnTo>
                      <a:pt x="85" y="125"/>
                    </a:lnTo>
                    <a:lnTo>
                      <a:pt x="104" y="95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130" y="49"/>
                    </a:lnTo>
                    <a:lnTo>
                      <a:pt x="140" y="35"/>
                    </a:lnTo>
                    <a:lnTo>
                      <a:pt x="162" y="7"/>
                    </a:lnTo>
                    <a:lnTo>
                      <a:pt x="162" y="7"/>
                    </a:lnTo>
                    <a:lnTo>
                      <a:pt x="163" y="5"/>
                    </a:lnTo>
                    <a:lnTo>
                      <a:pt x="163" y="3"/>
                    </a:lnTo>
                    <a:lnTo>
                      <a:pt x="162" y="2"/>
                    </a:lnTo>
                    <a:lnTo>
                      <a:pt x="161" y="1"/>
                    </a:lnTo>
                    <a:lnTo>
                      <a:pt x="156" y="0"/>
                    </a:lnTo>
                    <a:lnTo>
                      <a:pt x="154" y="1"/>
                    </a:lnTo>
                    <a:lnTo>
                      <a:pt x="153" y="2"/>
                    </a:lnTo>
                    <a:lnTo>
                      <a:pt x="15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8" name="Freeform 901"/>
              <p:cNvSpPr/>
              <p:nvPr/>
            </p:nvSpPr>
            <p:spPr bwMode="auto">
              <a:xfrm>
                <a:off x="4772025" y="1747838"/>
                <a:ext cx="61913" cy="90488"/>
              </a:xfrm>
              <a:custGeom>
                <a:avLst/>
                <a:gdLst/>
                <a:ahLst/>
                <a:cxnLst>
                  <a:cxn ang="0">
                    <a:pos x="109" y="3"/>
                  </a:cxn>
                  <a:cxn ang="0">
                    <a:pos x="109" y="3"/>
                  </a:cxn>
                  <a:cxn ang="0">
                    <a:pos x="105" y="12"/>
                  </a:cxn>
                  <a:cxn ang="0">
                    <a:pos x="101" y="21"/>
                  </a:cxn>
                  <a:cxn ang="0">
                    <a:pos x="95" y="29"/>
                  </a:cxn>
                  <a:cxn ang="0">
                    <a:pos x="88" y="38"/>
                  </a:cxn>
                  <a:cxn ang="0">
                    <a:pos x="74" y="53"/>
                  </a:cxn>
                  <a:cxn ang="0">
                    <a:pos x="67" y="61"/>
                  </a:cxn>
                  <a:cxn ang="0">
                    <a:pos x="62" y="69"/>
                  </a:cxn>
                  <a:cxn ang="0">
                    <a:pos x="62" y="69"/>
                  </a:cxn>
                  <a:cxn ang="0">
                    <a:pos x="29" y="114"/>
                  </a:cxn>
                  <a:cxn ang="0">
                    <a:pos x="13" y="138"/>
                  </a:cxn>
                  <a:cxn ang="0">
                    <a:pos x="6" y="150"/>
                  </a:cxn>
                  <a:cxn ang="0">
                    <a:pos x="0" y="164"/>
                  </a:cxn>
                  <a:cxn ang="0">
                    <a:pos x="0" y="164"/>
                  </a:cxn>
                  <a:cxn ang="0">
                    <a:pos x="0" y="166"/>
                  </a:cxn>
                  <a:cxn ang="0">
                    <a:pos x="0" y="168"/>
                  </a:cxn>
                  <a:cxn ang="0">
                    <a:pos x="2" y="170"/>
                  </a:cxn>
                  <a:cxn ang="0">
                    <a:pos x="4" y="171"/>
                  </a:cxn>
                  <a:cxn ang="0">
                    <a:pos x="5" y="171"/>
                  </a:cxn>
                  <a:cxn ang="0">
                    <a:pos x="7" y="170"/>
                  </a:cxn>
                  <a:cxn ang="0">
                    <a:pos x="8" y="168"/>
                  </a:cxn>
                  <a:cxn ang="0">
                    <a:pos x="8" y="168"/>
                  </a:cxn>
                  <a:cxn ang="0">
                    <a:pos x="15" y="155"/>
                  </a:cxn>
                  <a:cxn ang="0">
                    <a:pos x="22" y="143"/>
                  </a:cxn>
                  <a:cxn ang="0">
                    <a:pos x="36" y="119"/>
                  </a:cxn>
                  <a:cxn ang="0">
                    <a:pos x="53" y="96"/>
                  </a:cxn>
                  <a:cxn ang="0">
                    <a:pos x="70" y="74"/>
                  </a:cxn>
                  <a:cxn ang="0">
                    <a:pos x="70" y="74"/>
                  </a:cxn>
                  <a:cxn ang="0">
                    <a:pos x="83" y="58"/>
                  </a:cxn>
                  <a:cxn ang="0">
                    <a:pos x="97" y="42"/>
                  </a:cxn>
                  <a:cxn ang="0">
                    <a:pos x="103" y="32"/>
                  </a:cxn>
                  <a:cxn ang="0">
                    <a:pos x="110" y="24"/>
                  </a:cxn>
                  <a:cxn ang="0">
                    <a:pos x="115" y="15"/>
                  </a:cxn>
                  <a:cxn ang="0">
                    <a:pos x="118" y="6"/>
                  </a:cxn>
                  <a:cxn ang="0">
                    <a:pos x="118" y="6"/>
                  </a:cxn>
                  <a:cxn ang="0">
                    <a:pos x="118" y="3"/>
                  </a:cxn>
                  <a:cxn ang="0">
                    <a:pos x="117" y="2"/>
                  </a:cxn>
                  <a:cxn ang="0">
                    <a:pos x="116" y="0"/>
                  </a:cxn>
                  <a:cxn ang="0">
                    <a:pos x="115" y="0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110" y="1"/>
                  </a:cxn>
                  <a:cxn ang="0">
                    <a:pos x="109" y="3"/>
                  </a:cxn>
                  <a:cxn ang="0">
                    <a:pos x="109" y="3"/>
                  </a:cxn>
                </a:cxnLst>
                <a:rect l="0" t="0" r="r" b="b"/>
                <a:pathLst>
                  <a:path w="118" h="171">
                    <a:moveTo>
                      <a:pt x="109" y="3"/>
                    </a:moveTo>
                    <a:lnTo>
                      <a:pt x="109" y="3"/>
                    </a:lnTo>
                    <a:lnTo>
                      <a:pt x="105" y="12"/>
                    </a:lnTo>
                    <a:lnTo>
                      <a:pt x="101" y="21"/>
                    </a:lnTo>
                    <a:lnTo>
                      <a:pt x="95" y="29"/>
                    </a:lnTo>
                    <a:lnTo>
                      <a:pt x="88" y="38"/>
                    </a:lnTo>
                    <a:lnTo>
                      <a:pt x="74" y="53"/>
                    </a:lnTo>
                    <a:lnTo>
                      <a:pt x="67" y="61"/>
                    </a:lnTo>
                    <a:lnTo>
                      <a:pt x="62" y="69"/>
                    </a:lnTo>
                    <a:lnTo>
                      <a:pt x="62" y="69"/>
                    </a:lnTo>
                    <a:lnTo>
                      <a:pt x="29" y="114"/>
                    </a:lnTo>
                    <a:lnTo>
                      <a:pt x="13" y="138"/>
                    </a:lnTo>
                    <a:lnTo>
                      <a:pt x="6" y="15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6"/>
                    </a:lnTo>
                    <a:lnTo>
                      <a:pt x="0" y="168"/>
                    </a:lnTo>
                    <a:lnTo>
                      <a:pt x="2" y="170"/>
                    </a:lnTo>
                    <a:lnTo>
                      <a:pt x="4" y="171"/>
                    </a:lnTo>
                    <a:lnTo>
                      <a:pt x="5" y="171"/>
                    </a:lnTo>
                    <a:lnTo>
                      <a:pt x="7" y="170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15" y="155"/>
                    </a:lnTo>
                    <a:lnTo>
                      <a:pt x="22" y="143"/>
                    </a:lnTo>
                    <a:lnTo>
                      <a:pt x="36" y="119"/>
                    </a:lnTo>
                    <a:lnTo>
                      <a:pt x="53" y="96"/>
                    </a:lnTo>
                    <a:lnTo>
                      <a:pt x="70" y="74"/>
                    </a:lnTo>
                    <a:lnTo>
                      <a:pt x="70" y="74"/>
                    </a:lnTo>
                    <a:lnTo>
                      <a:pt x="83" y="58"/>
                    </a:lnTo>
                    <a:lnTo>
                      <a:pt x="97" y="42"/>
                    </a:lnTo>
                    <a:lnTo>
                      <a:pt x="103" y="32"/>
                    </a:lnTo>
                    <a:lnTo>
                      <a:pt x="110" y="24"/>
                    </a:lnTo>
                    <a:lnTo>
                      <a:pt x="115" y="15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18" y="3"/>
                    </a:lnTo>
                    <a:lnTo>
                      <a:pt x="117" y="2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9" y="3"/>
                    </a:lnTo>
                    <a:lnTo>
                      <a:pt x="10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19" name="Freeform 902"/>
              <p:cNvSpPr>
                <a:spLocks noEditPoints="1"/>
              </p:cNvSpPr>
              <p:nvPr/>
            </p:nvSpPr>
            <p:spPr bwMode="auto">
              <a:xfrm>
                <a:off x="4194175" y="1665288"/>
                <a:ext cx="217488" cy="206375"/>
              </a:xfrm>
              <a:custGeom>
                <a:avLst/>
                <a:gdLst/>
                <a:ahLst/>
                <a:cxnLst>
                  <a:cxn ang="0">
                    <a:pos x="213" y="391"/>
                  </a:cxn>
                  <a:cxn ang="0">
                    <a:pos x="160" y="381"/>
                  </a:cxn>
                  <a:cxn ang="0">
                    <a:pos x="109" y="359"/>
                  </a:cxn>
                  <a:cxn ang="0">
                    <a:pos x="63" y="328"/>
                  </a:cxn>
                  <a:cxn ang="0">
                    <a:pos x="27" y="289"/>
                  </a:cxn>
                  <a:cxn ang="0">
                    <a:pos x="5" y="241"/>
                  </a:cxn>
                  <a:cxn ang="0">
                    <a:pos x="1" y="216"/>
                  </a:cxn>
                  <a:cxn ang="0">
                    <a:pos x="0" y="182"/>
                  </a:cxn>
                  <a:cxn ang="0">
                    <a:pos x="6" y="151"/>
                  </a:cxn>
                  <a:cxn ang="0">
                    <a:pos x="29" y="103"/>
                  </a:cxn>
                  <a:cxn ang="0">
                    <a:pos x="46" y="80"/>
                  </a:cxn>
                  <a:cxn ang="0">
                    <a:pos x="75" y="52"/>
                  </a:cxn>
                  <a:cxn ang="0">
                    <a:pos x="109" y="30"/>
                  </a:cxn>
                  <a:cxn ang="0">
                    <a:pos x="146" y="14"/>
                  </a:cxn>
                  <a:cxn ang="0">
                    <a:pos x="186" y="3"/>
                  </a:cxn>
                  <a:cxn ang="0">
                    <a:pos x="227" y="0"/>
                  </a:cxn>
                  <a:cxn ang="0">
                    <a:pos x="234" y="0"/>
                  </a:cxn>
                  <a:cxn ang="0">
                    <a:pos x="246" y="5"/>
                  </a:cxn>
                  <a:cxn ang="0">
                    <a:pos x="267" y="6"/>
                  </a:cxn>
                  <a:cxn ang="0">
                    <a:pos x="312" y="18"/>
                  </a:cxn>
                  <a:cxn ang="0">
                    <a:pos x="348" y="41"/>
                  </a:cxn>
                  <a:cxn ang="0">
                    <a:pos x="376" y="72"/>
                  </a:cxn>
                  <a:cxn ang="0">
                    <a:pos x="396" y="108"/>
                  </a:cxn>
                  <a:cxn ang="0">
                    <a:pos x="407" y="146"/>
                  </a:cxn>
                  <a:cxn ang="0">
                    <a:pos x="411" y="179"/>
                  </a:cxn>
                  <a:cxn ang="0">
                    <a:pos x="408" y="230"/>
                  </a:cxn>
                  <a:cxn ang="0">
                    <a:pos x="395" y="278"/>
                  </a:cxn>
                  <a:cxn ang="0">
                    <a:pos x="369" y="324"/>
                  </a:cxn>
                  <a:cxn ang="0">
                    <a:pos x="331" y="360"/>
                  </a:cxn>
                  <a:cxn ang="0">
                    <a:pos x="299" y="378"/>
                  </a:cxn>
                  <a:cxn ang="0">
                    <a:pos x="249" y="390"/>
                  </a:cxn>
                  <a:cxn ang="0">
                    <a:pos x="203" y="45"/>
                  </a:cxn>
                  <a:cxn ang="0">
                    <a:pos x="178" y="51"/>
                  </a:cxn>
                  <a:cxn ang="0">
                    <a:pos x="141" y="65"/>
                  </a:cxn>
                  <a:cxn ang="0">
                    <a:pos x="106" y="87"/>
                  </a:cxn>
                  <a:cxn ang="0">
                    <a:pos x="75" y="113"/>
                  </a:cxn>
                  <a:cxn ang="0">
                    <a:pos x="52" y="144"/>
                  </a:cxn>
                  <a:cxn ang="0">
                    <a:pos x="42" y="167"/>
                  </a:cxn>
                  <a:cxn ang="0">
                    <a:pos x="37" y="203"/>
                  </a:cxn>
                  <a:cxn ang="0">
                    <a:pos x="47" y="239"/>
                  </a:cxn>
                  <a:cxn ang="0">
                    <a:pos x="60" y="263"/>
                  </a:cxn>
                  <a:cxn ang="0">
                    <a:pos x="75" y="278"/>
                  </a:cxn>
                  <a:cxn ang="0">
                    <a:pos x="125" y="316"/>
                  </a:cxn>
                  <a:cxn ang="0">
                    <a:pos x="188" y="344"/>
                  </a:cxn>
                  <a:cxn ang="0">
                    <a:pos x="222" y="350"/>
                  </a:cxn>
                  <a:cxn ang="0">
                    <a:pos x="245" y="350"/>
                  </a:cxn>
                  <a:cxn ang="0">
                    <a:pos x="278" y="342"/>
                  </a:cxn>
                  <a:cxn ang="0">
                    <a:pos x="306" y="327"/>
                  </a:cxn>
                  <a:cxn ang="0">
                    <a:pos x="324" y="310"/>
                  </a:cxn>
                  <a:cxn ang="0">
                    <a:pos x="346" y="278"/>
                  </a:cxn>
                  <a:cxn ang="0">
                    <a:pos x="362" y="241"/>
                  </a:cxn>
                  <a:cxn ang="0">
                    <a:pos x="370" y="203"/>
                  </a:cxn>
                  <a:cxn ang="0">
                    <a:pos x="369" y="164"/>
                  </a:cxn>
                  <a:cxn ang="0">
                    <a:pos x="359" y="126"/>
                  </a:cxn>
                  <a:cxn ang="0">
                    <a:pos x="350" y="108"/>
                  </a:cxn>
                  <a:cxn ang="0">
                    <a:pos x="334" y="85"/>
                  </a:cxn>
                  <a:cxn ang="0">
                    <a:pos x="313" y="68"/>
                  </a:cxn>
                  <a:cxn ang="0">
                    <a:pos x="289" y="55"/>
                  </a:cxn>
                  <a:cxn ang="0">
                    <a:pos x="262" y="48"/>
                  </a:cxn>
                  <a:cxn ang="0">
                    <a:pos x="241" y="47"/>
                  </a:cxn>
                  <a:cxn ang="0">
                    <a:pos x="218" y="49"/>
                  </a:cxn>
                  <a:cxn ang="0">
                    <a:pos x="210" y="47"/>
                  </a:cxn>
                </a:cxnLst>
                <a:rect l="0" t="0" r="r" b="b"/>
                <a:pathLst>
                  <a:path w="411" h="391">
                    <a:moveTo>
                      <a:pt x="231" y="391"/>
                    </a:moveTo>
                    <a:lnTo>
                      <a:pt x="231" y="391"/>
                    </a:lnTo>
                    <a:lnTo>
                      <a:pt x="213" y="391"/>
                    </a:lnTo>
                    <a:lnTo>
                      <a:pt x="195" y="389"/>
                    </a:lnTo>
                    <a:lnTo>
                      <a:pt x="178" y="385"/>
                    </a:lnTo>
                    <a:lnTo>
                      <a:pt x="160" y="381"/>
                    </a:lnTo>
                    <a:lnTo>
                      <a:pt x="143" y="374"/>
                    </a:lnTo>
                    <a:lnTo>
                      <a:pt x="125" y="367"/>
                    </a:lnTo>
                    <a:lnTo>
                      <a:pt x="109" y="359"/>
                    </a:lnTo>
                    <a:lnTo>
                      <a:pt x="92" y="350"/>
                    </a:lnTo>
                    <a:lnTo>
                      <a:pt x="78" y="339"/>
                    </a:lnTo>
                    <a:lnTo>
                      <a:pt x="63" y="328"/>
                    </a:lnTo>
                    <a:lnTo>
                      <a:pt x="50" y="315"/>
                    </a:lnTo>
                    <a:lnTo>
                      <a:pt x="37" y="303"/>
                    </a:lnTo>
                    <a:lnTo>
                      <a:pt x="27" y="289"/>
                    </a:lnTo>
                    <a:lnTo>
                      <a:pt x="18" y="273"/>
                    </a:lnTo>
                    <a:lnTo>
                      <a:pt x="11" y="258"/>
                    </a:lnTo>
                    <a:lnTo>
                      <a:pt x="5" y="241"/>
                    </a:lnTo>
                    <a:lnTo>
                      <a:pt x="5" y="241"/>
                    </a:lnTo>
                    <a:lnTo>
                      <a:pt x="3" y="229"/>
                    </a:lnTo>
                    <a:lnTo>
                      <a:pt x="1" y="216"/>
                    </a:lnTo>
                    <a:lnTo>
                      <a:pt x="0" y="204"/>
                    </a:lnTo>
                    <a:lnTo>
                      <a:pt x="0" y="193"/>
                    </a:lnTo>
                    <a:lnTo>
                      <a:pt x="0" y="182"/>
                    </a:lnTo>
                    <a:lnTo>
                      <a:pt x="1" y="171"/>
                    </a:lnTo>
                    <a:lnTo>
                      <a:pt x="3" y="160"/>
                    </a:lnTo>
                    <a:lnTo>
                      <a:pt x="6" y="151"/>
                    </a:lnTo>
                    <a:lnTo>
                      <a:pt x="13" y="133"/>
                    </a:lnTo>
                    <a:lnTo>
                      <a:pt x="20" y="117"/>
                    </a:lnTo>
                    <a:lnTo>
                      <a:pt x="29" y="103"/>
                    </a:lnTo>
                    <a:lnTo>
                      <a:pt x="37" y="89"/>
                    </a:lnTo>
                    <a:lnTo>
                      <a:pt x="37" y="89"/>
                    </a:lnTo>
                    <a:lnTo>
                      <a:pt x="46" y="80"/>
                    </a:lnTo>
                    <a:lnTo>
                      <a:pt x="55" y="70"/>
                    </a:lnTo>
                    <a:lnTo>
                      <a:pt x="64" y="61"/>
                    </a:lnTo>
                    <a:lnTo>
                      <a:pt x="75" y="52"/>
                    </a:lnTo>
                    <a:lnTo>
                      <a:pt x="86" y="45"/>
                    </a:lnTo>
                    <a:lnTo>
                      <a:pt x="97" y="38"/>
                    </a:lnTo>
                    <a:lnTo>
                      <a:pt x="109" y="30"/>
                    </a:lnTo>
                    <a:lnTo>
                      <a:pt x="121" y="24"/>
                    </a:lnTo>
                    <a:lnTo>
                      <a:pt x="134" y="19"/>
                    </a:lnTo>
                    <a:lnTo>
                      <a:pt x="146" y="14"/>
                    </a:lnTo>
                    <a:lnTo>
                      <a:pt x="159" y="10"/>
                    </a:lnTo>
                    <a:lnTo>
                      <a:pt x="173" y="7"/>
                    </a:lnTo>
                    <a:lnTo>
                      <a:pt x="186" y="3"/>
                    </a:lnTo>
                    <a:lnTo>
                      <a:pt x="200" y="1"/>
                    </a:lnTo>
                    <a:lnTo>
                      <a:pt x="213" y="0"/>
                    </a:lnTo>
                    <a:lnTo>
                      <a:pt x="227" y="0"/>
                    </a:lnTo>
                    <a:lnTo>
                      <a:pt x="227" y="0"/>
                    </a:lnTo>
                    <a:lnTo>
                      <a:pt x="234" y="0"/>
                    </a:lnTo>
                    <a:lnTo>
                      <a:pt x="234" y="0"/>
                    </a:lnTo>
                    <a:lnTo>
                      <a:pt x="239" y="1"/>
                    </a:lnTo>
                    <a:lnTo>
                      <a:pt x="243" y="3"/>
                    </a:lnTo>
                    <a:lnTo>
                      <a:pt x="246" y="5"/>
                    </a:lnTo>
                    <a:lnTo>
                      <a:pt x="249" y="5"/>
                    </a:lnTo>
                    <a:lnTo>
                      <a:pt x="249" y="5"/>
                    </a:lnTo>
                    <a:lnTo>
                      <a:pt x="267" y="6"/>
                    </a:lnTo>
                    <a:lnTo>
                      <a:pt x="283" y="9"/>
                    </a:lnTo>
                    <a:lnTo>
                      <a:pt x="299" y="13"/>
                    </a:lnTo>
                    <a:lnTo>
                      <a:pt x="312" y="18"/>
                    </a:lnTo>
                    <a:lnTo>
                      <a:pt x="326" y="24"/>
                    </a:lnTo>
                    <a:lnTo>
                      <a:pt x="338" y="32"/>
                    </a:lnTo>
                    <a:lnTo>
                      <a:pt x="348" y="41"/>
                    </a:lnTo>
                    <a:lnTo>
                      <a:pt x="359" y="50"/>
                    </a:lnTo>
                    <a:lnTo>
                      <a:pt x="368" y="60"/>
                    </a:lnTo>
                    <a:lnTo>
                      <a:pt x="376" y="72"/>
                    </a:lnTo>
                    <a:lnTo>
                      <a:pt x="383" y="83"/>
                    </a:lnTo>
                    <a:lnTo>
                      <a:pt x="390" y="95"/>
                    </a:lnTo>
                    <a:lnTo>
                      <a:pt x="396" y="108"/>
                    </a:lnTo>
                    <a:lnTo>
                      <a:pt x="400" y="120"/>
                    </a:lnTo>
                    <a:lnTo>
                      <a:pt x="404" y="134"/>
                    </a:lnTo>
                    <a:lnTo>
                      <a:pt x="407" y="146"/>
                    </a:lnTo>
                    <a:lnTo>
                      <a:pt x="407" y="146"/>
                    </a:lnTo>
                    <a:lnTo>
                      <a:pt x="409" y="163"/>
                    </a:lnTo>
                    <a:lnTo>
                      <a:pt x="411" y="179"/>
                    </a:lnTo>
                    <a:lnTo>
                      <a:pt x="411" y="196"/>
                    </a:lnTo>
                    <a:lnTo>
                      <a:pt x="410" y="212"/>
                    </a:lnTo>
                    <a:lnTo>
                      <a:pt x="408" y="230"/>
                    </a:lnTo>
                    <a:lnTo>
                      <a:pt x="405" y="246"/>
                    </a:lnTo>
                    <a:lnTo>
                      <a:pt x="400" y="263"/>
                    </a:lnTo>
                    <a:lnTo>
                      <a:pt x="395" y="278"/>
                    </a:lnTo>
                    <a:lnTo>
                      <a:pt x="388" y="295"/>
                    </a:lnTo>
                    <a:lnTo>
                      <a:pt x="378" y="309"/>
                    </a:lnTo>
                    <a:lnTo>
                      <a:pt x="369" y="324"/>
                    </a:lnTo>
                    <a:lnTo>
                      <a:pt x="358" y="337"/>
                    </a:lnTo>
                    <a:lnTo>
                      <a:pt x="345" y="348"/>
                    </a:lnTo>
                    <a:lnTo>
                      <a:pt x="331" y="360"/>
                    </a:lnTo>
                    <a:lnTo>
                      <a:pt x="315" y="370"/>
                    </a:lnTo>
                    <a:lnTo>
                      <a:pt x="299" y="378"/>
                    </a:lnTo>
                    <a:lnTo>
                      <a:pt x="299" y="378"/>
                    </a:lnTo>
                    <a:lnTo>
                      <a:pt x="283" y="384"/>
                    </a:lnTo>
                    <a:lnTo>
                      <a:pt x="267" y="388"/>
                    </a:lnTo>
                    <a:lnTo>
                      <a:pt x="249" y="390"/>
                    </a:lnTo>
                    <a:lnTo>
                      <a:pt x="231" y="391"/>
                    </a:lnTo>
                    <a:lnTo>
                      <a:pt x="231" y="391"/>
                    </a:lnTo>
                    <a:close/>
                    <a:moveTo>
                      <a:pt x="203" y="45"/>
                    </a:moveTo>
                    <a:lnTo>
                      <a:pt x="203" y="45"/>
                    </a:lnTo>
                    <a:lnTo>
                      <a:pt x="190" y="48"/>
                    </a:lnTo>
                    <a:lnTo>
                      <a:pt x="178" y="51"/>
                    </a:lnTo>
                    <a:lnTo>
                      <a:pt x="166" y="55"/>
                    </a:lnTo>
                    <a:lnTo>
                      <a:pt x="153" y="60"/>
                    </a:lnTo>
                    <a:lnTo>
                      <a:pt x="141" y="65"/>
                    </a:lnTo>
                    <a:lnTo>
                      <a:pt x="128" y="72"/>
                    </a:lnTo>
                    <a:lnTo>
                      <a:pt x="117" y="79"/>
                    </a:lnTo>
                    <a:lnTo>
                      <a:pt x="106" y="87"/>
                    </a:lnTo>
                    <a:lnTo>
                      <a:pt x="95" y="95"/>
                    </a:lnTo>
                    <a:lnTo>
                      <a:pt x="85" y="104"/>
                    </a:lnTo>
                    <a:lnTo>
                      <a:pt x="75" y="113"/>
                    </a:lnTo>
                    <a:lnTo>
                      <a:pt x="66" y="123"/>
                    </a:lnTo>
                    <a:lnTo>
                      <a:pt x="58" y="134"/>
                    </a:lnTo>
                    <a:lnTo>
                      <a:pt x="52" y="144"/>
                    </a:lnTo>
                    <a:lnTo>
                      <a:pt x="46" y="155"/>
                    </a:lnTo>
                    <a:lnTo>
                      <a:pt x="42" y="167"/>
                    </a:lnTo>
                    <a:lnTo>
                      <a:pt x="42" y="167"/>
                    </a:lnTo>
                    <a:lnTo>
                      <a:pt x="40" y="178"/>
                    </a:lnTo>
                    <a:lnTo>
                      <a:pt x="37" y="189"/>
                    </a:lnTo>
                    <a:lnTo>
                      <a:pt x="37" y="203"/>
                    </a:lnTo>
                    <a:lnTo>
                      <a:pt x="38" y="217"/>
                    </a:lnTo>
                    <a:lnTo>
                      <a:pt x="44" y="232"/>
                    </a:lnTo>
                    <a:lnTo>
                      <a:pt x="47" y="239"/>
                    </a:lnTo>
                    <a:lnTo>
                      <a:pt x="50" y="247"/>
                    </a:lnTo>
                    <a:lnTo>
                      <a:pt x="55" y="254"/>
                    </a:lnTo>
                    <a:lnTo>
                      <a:pt x="60" y="263"/>
                    </a:lnTo>
                    <a:lnTo>
                      <a:pt x="67" y="270"/>
                    </a:lnTo>
                    <a:lnTo>
                      <a:pt x="75" y="278"/>
                    </a:lnTo>
                    <a:lnTo>
                      <a:pt x="75" y="278"/>
                    </a:lnTo>
                    <a:lnTo>
                      <a:pt x="89" y="292"/>
                    </a:lnTo>
                    <a:lnTo>
                      <a:pt x="107" y="305"/>
                    </a:lnTo>
                    <a:lnTo>
                      <a:pt x="125" y="316"/>
                    </a:lnTo>
                    <a:lnTo>
                      <a:pt x="145" y="328"/>
                    </a:lnTo>
                    <a:lnTo>
                      <a:pt x="167" y="337"/>
                    </a:lnTo>
                    <a:lnTo>
                      <a:pt x="188" y="344"/>
                    </a:lnTo>
                    <a:lnTo>
                      <a:pt x="200" y="346"/>
                    </a:lnTo>
                    <a:lnTo>
                      <a:pt x="211" y="348"/>
                    </a:lnTo>
                    <a:lnTo>
                      <a:pt x="222" y="350"/>
                    </a:lnTo>
                    <a:lnTo>
                      <a:pt x="233" y="351"/>
                    </a:lnTo>
                    <a:lnTo>
                      <a:pt x="233" y="351"/>
                    </a:lnTo>
                    <a:lnTo>
                      <a:pt x="245" y="350"/>
                    </a:lnTo>
                    <a:lnTo>
                      <a:pt x="256" y="348"/>
                    </a:lnTo>
                    <a:lnTo>
                      <a:pt x="267" y="346"/>
                    </a:lnTo>
                    <a:lnTo>
                      <a:pt x="278" y="342"/>
                    </a:lnTo>
                    <a:lnTo>
                      <a:pt x="287" y="338"/>
                    </a:lnTo>
                    <a:lnTo>
                      <a:pt x="297" y="333"/>
                    </a:lnTo>
                    <a:lnTo>
                      <a:pt x="306" y="327"/>
                    </a:lnTo>
                    <a:lnTo>
                      <a:pt x="314" y="320"/>
                    </a:lnTo>
                    <a:lnTo>
                      <a:pt x="314" y="320"/>
                    </a:lnTo>
                    <a:lnTo>
                      <a:pt x="324" y="310"/>
                    </a:lnTo>
                    <a:lnTo>
                      <a:pt x="332" y="300"/>
                    </a:lnTo>
                    <a:lnTo>
                      <a:pt x="340" y="290"/>
                    </a:lnTo>
                    <a:lnTo>
                      <a:pt x="346" y="278"/>
                    </a:lnTo>
                    <a:lnTo>
                      <a:pt x="352" y="266"/>
                    </a:lnTo>
                    <a:lnTo>
                      <a:pt x="358" y="254"/>
                    </a:lnTo>
                    <a:lnTo>
                      <a:pt x="362" y="241"/>
                    </a:lnTo>
                    <a:lnTo>
                      <a:pt x="366" y="229"/>
                    </a:lnTo>
                    <a:lnTo>
                      <a:pt x="368" y="215"/>
                    </a:lnTo>
                    <a:lnTo>
                      <a:pt x="370" y="203"/>
                    </a:lnTo>
                    <a:lnTo>
                      <a:pt x="370" y="189"/>
                    </a:lnTo>
                    <a:lnTo>
                      <a:pt x="370" y="176"/>
                    </a:lnTo>
                    <a:lnTo>
                      <a:pt x="369" y="164"/>
                    </a:lnTo>
                    <a:lnTo>
                      <a:pt x="367" y="151"/>
                    </a:lnTo>
                    <a:lnTo>
                      <a:pt x="364" y="138"/>
                    </a:lnTo>
                    <a:lnTo>
                      <a:pt x="359" y="126"/>
                    </a:lnTo>
                    <a:lnTo>
                      <a:pt x="359" y="126"/>
                    </a:lnTo>
                    <a:lnTo>
                      <a:pt x="356" y="117"/>
                    </a:lnTo>
                    <a:lnTo>
                      <a:pt x="350" y="108"/>
                    </a:lnTo>
                    <a:lnTo>
                      <a:pt x="345" y="101"/>
                    </a:lnTo>
                    <a:lnTo>
                      <a:pt x="340" y="92"/>
                    </a:lnTo>
                    <a:lnTo>
                      <a:pt x="334" y="85"/>
                    </a:lnTo>
                    <a:lnTo>
                      <a:pt x="328" y="79"/>
                    </a:lnTo>
                    <a:lnTo>
                      <a:pt x="320" y="73"/>
                    </a:lnTo>
                    <a:lnTo>
                      <a:pt x="313" y="68"/>
                    </a:lnTo>
                    <a:lnTo>
                      <a:pt x="306" y="63"/>
                    </a:lnTo>
                    <a:lnTo>
                      <a:pt x="298" y="59"/>
                    </a:lnTo>
                    <a:lnTo>
                      <a:pt x="289" y="55"/>
                    </a:lnTo>
                    <a:lnTo>
                      <a:pt x="280" y="52"/>
                    </a:lnTo>
                    <a:lnTo>
                      <a:pt x="271" y="50"/>
                    </a:lnTo>
                    <a:lnTo>
                      <a:pt x="262" y="48"/>
                    </a:lnTo>
                    <a:lnTo>
                      <a:pt x="251" y="47"/>
                    </a:lnTo>
                    <a:lnTo>
                      <a:pt x="241" y="47"/>
                    </a:lnTo>
                    <a:lnTo>
                      <a:pt x="241" y="47"/>
                    </a:lnTo>
                    <a:lnTo>
                      <a:pt x="221" y="48"/>
                    </a:lnTo>
                    <a:lnTo>
                      <a:pt x="221" y="48"/>
                    </a:lnTo>
                    <a:lnTo>
                      <a:pt x="218" y="49"/>
                    </a:lnTo>
                    <a:lnTo>
                      <a:pt x="218" y="49"/>
                    </a:lnTo>
                    <a:lnTo>
                      <a:pt x="214" y="48"/>
                    </a:lnTo>
                    <a:lnTo>
                      <a:pt x="210" y="47"/>
                    </a:lnTo>
                    <a:lnTo>
                      <a:pt x="207" y="45"/>
                    </a:lnTo>
                    <a:lnTo>
                      <a:pt x="203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20" name="Freeform 903"/>
              <p:cNvSpPr>
                <a:spLocks noEditPoints="1"/>
              </p:cNvSpPr>
              <p:nvPr/>
            </p:nvSpPr>
            <p:spPr bwMode="auto">
              <a:xfrm>
                <a:off x="4197350" y="1404938"/>
                <a:ext cx="449263" cy="444500"/>
              </a:xfrm>
              <a:custGeom>
                <a:avLst/>
                <a:gdLst/>
                <a:ahLst/>
                <a:cxnLst>
                  <a:cxn ang="0">
                    <a:pos x="735" y="833"/>
                  </a:cxn>
                  <a:cxn ang="0">
                    <a:pos x="616" y="832"/>
                  </a:cxn>
                  <a:cxn ang="0">
                    <a:pos x="603" y="831"/>
                  </a:cxn>
                  <a:cxn ang="0">
                    <a:pos x="588" y="829"/>
                  </a:cxn>
                  <a:cxn ang="0">
                    <a:pos x="575" y="811"/>
                  </a:cxn>
                  <a:cxn ang="0">
                    <a:pos x="562" y="767"/>
                  </a:cxn>
                  <a:cxn ang="0">
                    <a:pos x="559" y="714"/>
                  </a:cxn>
                  <a:cxn ang="0">
                    <a:pos x="551" y="661"/>
                  </a:cxn>
                  <a:cxn ang="0">
                    <a:pos x="522" y="582"/>
                  </a:cxn>
                  <a:cxn ang="0">
                    <a:pos x="482" y="510"/>
                  </a:cxn>
                  <a:cxn ang="0">
                    <a:pos x="432" y="444"/>
                  </a:cxn>
                  <a:cxn ang="0">
                    <a:pos x="375" y="389"/>
                  </a:cxn>
                  <a:cxn ang="0">
                    <a:pos x="339" y="363"/>
                  </a:cxn>
                  <a:cxn ang="0">
                    <a:pos x="270" y="330"/>
                  </a:cxn>
                  <a:cxn ang="0">
                    <a:pos x="134" y="299"/>
                  </a:cxn>
                  <a:cxn ang="0">
                    <a:pos x="93" y="296"/>
                  </a:cxn>
                  <a:cxn ang="0">
                    <a:pos x="50" y="287"/>
                  </a:cxn>
                  <a:cxn ang="0">
                    <a:pos x="35" y="271"/>
                  </a:cxn>
                  <a:cxn ang="0">
                    <a:pos x="27" y="263"/>
                  </a:cxn>
                  <a:cxn ang="0">
                    <a:pos x="14" y="223"/>
                  </a:cxn>
                  <a:cxn ang="0">
                    <a:pos x="0" y="99"/>
                  </a:cxn>
                  <a:cxn ang="0">
                    <a:pos x="11" y="14"/>
                  </a:cxn>
                  <a:cxn ang="0">
                    <a:pos x="19" y="3"/>
                  </a:cxn>
                  <a:cxn ang="0">
                    <a:pos x="34" y="1"/>
                  </a:cxn>
                  <a:cxn ang="0">
                    <a:pos x="50" y="11"/>
                  </a:cxn>
                  <a:cxn ang="0">
                    <a:pos x="151" y="17"/>
                  </a:cxn>
                  <a:cxn ang="0">
                    <a:pos x="325" y="50"/>
                  </a:cxn>
                  <a:cxn ang="0">
                    <a:pos x="471" y="111"/>
                  </a:cxn>
                  <a:cxn ang="0">
                    <a:pos x="593" y="201"/>
                  </a:cxn>
                  <a:cxn ang="0">
                    <a:pos x="667" y="284"/>
                  </a:cxn>
                  <a:cxn ang="0">
                    <a:pos x="739" y="398"/>
                  </a:cxn>
                  <a:cxn ang="0">
                    <a:pos x="792" y="526"/>
                  </a:cxn>
                  <a:cxn ang="0">
                    <a:pos x="825" y="672"/>
                  </a:cxn>
                  <a:cxn ang="0">
                    <a:pos x="837" y="799"/>
                  </a:cxn>
                  <a:cxn ang="0">
                    <a:pos x="847" y="815"/>
                  </a:cxn>
                  <a:cxn ang="0">
                    <a:pos x="843" y="833"/>
                  </a:cxn>
                  <a:cxn ang="0">
                    <a:pos x="831" y="838"/>
                  </a:cxn>
                  <a:cxn ang="0">
                    <a:pos x="45" y="65"/>
                  </a:cxn>
                  <a:cxn ang="0">
                    <a:pos x="46" y="157"/>
                  </a:cxn>
                  <a:cxn ang="0">
                    <a:pos x="61" y="237"/>
                  </a:cxn>
                  <a:cxn ang="0">
                    <a:pos x="76" y="249"/>
                  </a:cxn>
                  <a:cxn ang="0">
                    <a:pos x="92" y="257"/>
                  </a:cxn>
                  <a:cxn ang="0">
                    <a:pos x="174" y="267"/>
                  </a:cxn>
                  <a:cxn ang="0">
                    <a:pos x="232" y="274"/>
                  </a:cxn>
                  <a:cxn ang="0">
                    <a:pos x="298" y="295"/>
                  </a:cxn>
                  <a:cxn ang="0">
                    <a:pos x="376" y="335"/>
                  </a:cxn>
                  <a:cxn ang="0">
                    <a:pos x="406" y="360"/>
                  </a:cxn>
                  <a:cxn ang="0">
                    <a:pos x="498" y="465"/>
                  </a:cxn>
                  <a:cxn ang="0">
                    <a:pos x="565" y="574"/>
                  </a:cxn>
                  <a:cxn ang="0">
                    <a:pos x="578" y="611"/>
                  </a:cxn>
                  <a:cxn ang="0">
                    <a:pos x="588" y="680"/>
                  </a:cxn>
                  <a:cxn ang="0">
                    <a:pos x="601" y="759"/>
                  </a:cxn>
                  <a:cxn ang="0">
                    <a:pos x="625" y="791"/>
                  </a:cxn>
                  <a:cxn ang="0">
                    <a:pos x="781" y="793"/>
                  </a:cxn>
                  <a:cxn ang="0">
                    <a:pos x="791" y="740"/>
                  </a:cxn>
                  <a:cxn ang="0">
                    <a:pos x="768" y="594"/>
                  </a:cxn>
                  <a:cxn ang="0">
                    <a:pos x="728" y="467"/>
                  </a:cxn>
                  <a:cxn ang="0">
                    <a:pos x="671" y="358"/>
                  </a:cxn>
                  <a:cxn ang="0">
                    <a:pos x="616" y="287"/>
                  </a:cxn>
                  <a:cxn ang="0">
                    <a:pos x="506" y="187"/>
                  </a:cxn>
                  <a:cxn ang="0">
                    <a:pos x="379" y="115"/>
                  </a:cxn>
                  <a:cxn ang="0">
                    <a:pos x="231" y="71"/>
                  </a:cxn>
                  <a:cxn ang="0">
                    <a:pos x="58" y="53"/>
                  </a:cxn>
                </a:cxnLst>
                <a:rect l="0" t="0" r="r" b="b"/>
                <a:pathLst>
                  <a:path w="847" h="838">
                    <a:moveTo>
                      <a:pt x="829" y="838"/>
                    </a:moveTo>
                    <a:lnTo>
                      <a:pt x="829" y="838"/>
                    </a:lnTo>
                    <a:lnTo>
                      <a:pt x="782" y="835"/>
                    </a:lnTo>
                    <a:lnTo>
                      <a:pt x="735" y="833"/>
                    </a:lnTo>
                    <a:lnTo>
                      <a:pt x="686" y="833"/>
                    </a:lnTo>
                    <a:lnTo>
                      <a:pt x="635" y="832"/>
                    </a:lnTo>
                    <a:lnTo>
                      <a:pt x="616" y="832"/>
                    </a:lnTo>
                    <a:lnTo>
                      <a:pt x="616" y="832"/>
                    </a:lnTo>
                    <a:lnTo>
                      <a:pt x="609" y="831"/>
                    </a:lnTo>
                    <a:lnTo>
                      <a:pt x="606" y="830"/>
                    </a:lnTo>
                    <a:lnTo>
                      <a:pt x="603" y="831"/>
                    </a:lnTo>
                    <a:lnTo>
                      <a:pt x="603" y="831"/>
                    </a:lnTo>
                    <a:lnTo>
                      <a:pt x="599" y="831"/>
                    </a:lnTo>
                    <a:lnTo>
                      <a:pt x="599" y="831"/>
                    </a:lnTo>
                    <a:lnTo>
                      <a:pt x="593" y="831"/>
                    </a:lnTo>
                    <a:lnTo>
                      <a:pt x="588" y="829"/>
                    </a:lnTo>
                    <a:lnTo>
                      <a:pt x="584" y="826"/>
                    </a:lnTo>
                    <a:lnTo>
                      <a:pt x="581" y="822"/>
                    </a:lnTo>
                    <a:lnTo>
                      <a:pt x="581" y="822"/>
                    </a:lnTo>
                    <a:lnTo>
                      <a:pt x="575" y="811"/>
                    </a:lnTo>
                    <a:lnTo>
                      <a:pt x="571" y="800"/>
                    </a:lnTo>
                    <a:lnTo>
                      <a:pt x="567" y="789"/>
                    </a:lnTo>
                    <a:lnTo>
                      <a:pt x="564" y="779"/>
                    </a:lnTo>
                    <a:lnTo>
                      <a:pt x="562" y="767"/>
                    </a:lnTo>
                    <a:lnTo>
                      <a:pt x="561" y="756"/>
                    </a:lnTo>
                    <a:lnTo>
                      <a:pt x="560" y="732"/>
                    </a:lnTo>
                    <a:lnTo>
                      <a:pt x="560" y="732"/>
                    </a:lnTo>
                    <a:lnTo>
                      <a:pt x="559" y="714"/>
                    </a:lnTo>
                    <a:lnTo>
                      <a:pt x="558" y="697"/>
                    </a:lnTo>
                    <a:lnTo>
                      <a:pt x="555" y="679"/>
                    </a:lnTo>
                    <a:lnTo>
                      <a:pt x="551" y="661"/>
                    </a:lnTo>
                    <a:lnTo>
                      <a:pt x="551" y="661"/>
                    </a:lnTo>
                    <a:lnTo>
                      <a:pt x="545" y="641"/>
                    </a:lnTo>
                    <a:lnTo>
                      <a:pt x="538" y="622"/>
                    </a:lnTo>
                    <a:lnTo>
                      <a:pt x="530" y="602"/>
                    </a:lnTo>
                    <a:lnTo>
                      <a:pt x="522" y="582"/>
                    </a:lnTo>
                    <a:lnTo>
                      <a:pt x="513" y="564"/>
                    </a:lnTo>
                    <a:lnTo>
                      <a:pt x="504" y="545"/>
                    </a:lnTo>
                    <a:lnTo>
                      <a:pt x="493" y="528"/>
                    </a:lnTo>
                    <a:lnTo>
                      <a:pt x="482" y="510"/>
                    </a:lnTo>
                    <a:lnTo>
                      <a:pt x="470" y="492"/>
                    </a:lnTo>
                    <a:lnTo>
                      <a:pt x="458" y="476"/>
                    </a:lnTo>
                    <a:lnTo>
                      <a:pt x="446" y="459"/>
                    </a:lnTo>
                    <a:lnTo>
                      <a:pt x="432" y="444"/>
                    </a:lnTo>
                    <a:lnTo>
                      <a:pt x="419" y="429"/>
                    </a:lnTo>
                    <a:lnTo>
                      <a:pt x="404" y="415"/>
                    </a:lnTo>
                    <a:lnTo>
                      <a:pt x="390" y="403"/>
                    </a:lnTo>
                    <a:lnTo>
                      <a:pt x="375" y="389"/>
                    </a:lnTo>
                    <a:lnTo>
                      <a:pt x="375" y="389"/>
                    </a:lnTo>
                    <a:lnTo>
                      <a:pt x="364" y="380"/>
                    </a:lnTo>
                    <a:lnTo>
                      <a:pt x="352" y="372"/>
                    </a:lnTo>
                    <a:lnTo>
                      <a:pt x="339" y="363"/>
                    </a:lnTo>
                    <a:lnTo>
                      <a:pt x="326" y="356"/>
                    </a:lnTo>
                    <a:lnTo>
                      <a:pt x="313" y="349"/>
                    </a:lnTo>
                    <a:lnTo>
                      <a:pt x="299" y="342"/>
                    </a:lnTo>
                    <a:lnTo>
                      <a:pt x="270" y="330"/>
                    </a:lnTo>
                    <a:lnTo>
                      <a:pt x="239" y="320"/>
                    </a:lnTo>
                    <a:lnTo>
                      <a:pt x="206" y="312"/>
                    </a:lnTo>
                    <a:lnTo>
                      <a:pt x="171" y="304"/>
                    </a:lnTo>
                    <a:lnTo>
                      <a:pt x="134" y="299"/>
                    </a:lnTo>
                    <a:lnTo>
                      <a:pt x="134" y="299"/>
                    </a:lnTo>
                    <a:lnTo>
                      <a:pt x="112" y="297"/>
                    </a:lnTo>
                    <a:lnTo>
                      <a:pt x="112" y="297"/>
                    </a:lnTo>
                    <a:lnTo>
                      <a:pt x="93" y="296"/>
                    </a:lnTo>
                    <a:lnTo>
                      <a:pt x="75" y="294"/>
                    </a:lnTo>
                    <a:lnTo>
                      <a:pt x="66" y="292"/>
                    </a:lnTo>
                    <a:lnTo>
                      <a:pt x="57" y="290"/>
                    </a:lnTo>
                    <a:lnTo>
                      <a:pt x="50" y="287"/>
                    </a:lnTo>
                    <a:lnTo>
                      <a:pt x="43" y="283"/>
                    </a:lnTo>
                    <a:lnTo>
                      <a:pt x="43" y="283"/>
                    </a:lnTo>
                    <a:lnTo>
                      <a:pt x="38" y="278"/>
                    </a:lnTo>
                    <a:lnTo>
                      <a:pt x="35" y="271"/>
                    </a:lnTo>
                    <a:lnTo>
                      <a:pt x="33" y="268"/>
                    </a:lnTo>
                    <a:lnTo>
                      <a:pt x="29" y="266"/>
                    </a:lnTo>
                    <a:lnTo>
                      <a:pt x="29" y="266"/>
                    </a:lnTo>
                    <a:lnTo>
                      <a:pt x="27" y="263"/>
                    </a:lnTo>
                    <a:lnTo>
                      <a:pt x="25" y="261"/>
                    </a:lnTo>
                    <a:lnTo>
                      <a:pt x="22" y="255"/>
                    </a:lnTo>
                    <a:lnTo>
                      <a:pt x="22" y="255"/>
                    </a:lnTo>
                    <a:lnTo>
                      <a:pt x="14" y="223"/>
                    </a:lnTo>
                    <a:lnTo>
                      <a:pt x="8" y="191"/>
                    </a:lnTo>
                    <a:lnTo>
                      <a:pt x="4" y="160"/>
                    </a:lnTo>
                    <a:lnTo>
                      <a:pt x="2" y="129"/>
                    </a:lnTo>
                    <a:lnTo>
                      <a:pt x="0" y="99"/>
                    </a:lnTo>
                    <a:lnTo>
                      <a:pt x="3" y="70"/>
                    </a:lnTo>
                    <a:lnTo>
                      <a:pt x="6" y="4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13" y="10"/>
                    </a:lnTo>
                    <a:lnTo>
                      <a:pt x="14" y="7"/>
                    </a:lnTo>
                    <a:lnTo>
                      <a:pt x="16" y="5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34" y="1"/>
                    </a:lnTo>
                    <a:lnTo>
                      <a:pt x="39" y="2"/>
                    </a:lnTo>
                    <a:lnTo>
                      <a:pt x="43" y="5"/>
                    </a:lnTo>
                    <a:lnTo>
                      <a:pt x="47" y="8"/>
                    </a:lnTo>
                    <a:lnTo>
                      <a:pt x="50" y="11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105" y="13"/>
                    </a:lnTo>
                    <a:lnTo>
                      <a:pt x="151" y="17"/>
                    </a:lnTo>
                    <a:lnTo>
                      <a:pt x="198" y="23"/>
                    </a:lnTo>
                    <a:lnTo>
                      <a:pt x="241" y="31"/>
                    </a:lnTo>
                    <a:lnTo>
                      <a:pt x="284" y="40"/>
                    </a:lnTo>
                    <a:lnTo>
                      <a:pt x="325" y="50"/>
                    </a:lnTo>
                    <a:lnTo>
                      <a:pt x="364" y="63"/>
                    </a:lnTo>
                    <a:lnTo>
                      <a:pt x="401" y="77"/>
                    </a:lnTo>
                    <a:lnTo>
                      <a:pt x="437" y="94"/>
                    </a:lnTo>
                    <a:lnTo>
                      <a:pt x="471" y="111"/>
                    </a:lnTo>
                    <a:lnTo>
                      <a:pt x="504" y="131"/>
                    </a:lnTo>
                    <a:lnTo>
                      <a:pt x="536" y="153"/>
                    </a:lnTo>
                    <a:lnTo>
                      <a:pt x="564" y="175"/>
                    </a:lnTo>
                    <a:lnTo>
                      <a:pt x="593" y="201"/>
                    </a:lnTo>
                    <a:lnTo>
                      <a:pt x="620" y="228"/>
                    </a:lnTo>
                    <a:lnTo>
                      <a:pt x="645" y="256"/>
                    </a:lnTo>
                    <a:lnTo>
                      <a:pt x="645" y="256"/>
                    </a:lnTo>
                    <a:lnTo>
                      <a:pt x="667" y="284"/>
                    </a:lnTo>
                    <a:lnTo>
                      <a:pt x="686" y="312"/>
                    </a:lnTo>
                    <a:lnTo>
                      <a:pt x="706" y="340"/>
                    </a:lnTo>
                    <a:lnTo>
                      <a:pt x="724" y="368"/>
                    </a:lnTo>
                    <a:lnTo>
                      <a:pt x="739" y="398"/>
                    </a:lnTo>
                    <a:lnTo>
                      <a:pt x="755" y="429"/>
                    </a:lnTo>
                    <a:lnTo>
                      <a:pt x="768" y="460"/>
                    </a:lnTo>
                    <a:lnTo>
                      <a:pt x="780" y="493"/>
                    </a:lnTo>
                    <a:lnTo>
                      <a:pt x="792" y="526"/>
                    </a:lnTo>
                    <a:lnTo>
                      <a:pt x="801" y="562"/>
                    </a:lnTo>
                    <a:lnTo>
                      <a:pt x="810" y="597"/>
                    </a:lnTo>
                    <a:lnTo>
                      <a:pt x="818" y="634"/>
                    </a:lnTo>
                    <a:lnTo>
                      <a:pt x="825" y="672"/>
                    </a:lnTo>
                    <a:lnTo>
                      <a:pt x="830" y="711"/>
                    </a:lnTo>
                    <a:lnTo>
                      <a:pt x="834" y="752"/>
                    </a:lnTo>
                    <a:lnTo>
                      <a:pt x="837" y="794"/>
                    </a:lnTo>
                    <a:lnTo>
                      <a:pt x="837" y="799"/>
                    </a:lnTo>
                    <a:lnTo>
                      <a:pt x="840" y="802"/>
                    </a:lnTo>
                    <a:lnTo>
                      <a:pt x="840" y="802"/>
                    </a:lnTo>
                    <a:lnTo>
                      <a:pt x="844" y="808"/>
                    </a:lnTo>
                    <a:lnTo>
                      <a:pt x="847" y="815"/>
                    </a:lnTo>
                    <a:lnTo>
                      <a:pt x="847" y="822"/>
                    </a:lnTo>
                    <a:lnTo>
                      <a:pt x="846" y="829"/>
                    </a:lnTo>
                    <a:lnTo>
                      <a:pt x="846" y="829"/>
                    </a:lnTo>
                    <a:lnTo>
                      <a:pt x="843" y="833"/>
                    </a:lnTo>
                    <a:lnTo>
                      <a:pt x="840" y="836"/>
                    </a:lnTo>
                    <a:lnTo>
                      <a:pt x="836" y="837"/>
                    </a:lnTo>
                    <a:lnTo>
                      <a:pt x="831" y="838"/>
                    </a:lnTo>
                    <a:lnTo>
                      <a:pt x="831" y="838"/>
                    </a:lnTo>
                    <a:lnTo>
                      <a:pt x="829" y="838"/>
                    </a:lnTo>
                    <a:lnTo>
                      <a:pt x="829" y="838"/>
                    </a:lnTo>
                    <a:close/>
                    <a:moveTo>
                      <a:pt x="45" y="65"/>
                    </a:moveTo>
                    <a:lnTo>
                      <a:pt x="45" y="65"/>
                    </a:lnTo>
                    <a:lnTo>
                      <a:pt x="44" y="89"/>
                    </a:lnTo>
                    <a:lnTo>
                      <a:pt x="43" y="112"/>
                    </a:lnTo>
                    <a:lnTo>
                      <a:pt x="44" y="135"/>
                    </a:lnTo>
                    <a:lnTo>
                      <a:pt x="46" y="157"/>
                    </a:lnTo>
                    <a:lnTo>
                      <a:pt x="49" y="177"/>
                    </a:lnTo>
                    <a:lnTo>
                      <a:pt x="52" y="197"/>
                    </a:lnTo>
                    <a:lnTo>
                      <a:pt x="59" y="232"/>
                    </a:lnTo>
                    <a:lnTo>
                      <a:pt x="61" y="237"/>
                    </a:lnTo>
                    <a:lnTo>
                      <a:pt x="67" y="239"/>
                    </a:lnTo>
                    <a:lnTo>
                      <a:pt x="67" y="239"/>
                    </a:lnTo>
                    <a:lnTo>
                      <a:pt x="72" y="243"/>
                    </a:lnTo>
                    <a:lnTo>
                      <a:pt x="76" y="249"/>
                    </a:lnTo>
                    <a:lnTo>
                      <a:pt x="78" y="253"/>
                    </a:lnTo>
                    <a:lnTo>
                      <a:pt x="82" y="254"/>
                    </a:lnTo>
                    <a:lnTo>
                      <a:pt x="82" y="254"/>
                    </a:lnTo>
                    <a:lnTo>
                      <a:pt x="92" y="257"/>
                    </a:lnTo>
                    <a:lnTo>
                      <a:pt x="103" y="259"/>
                    </a:lnTo>
                    <a:lnTo>
                      <a:pt x="125" y="263"/>
                    </a:lnTo>
                    <a:lnTo>
                      <a:pt x="149" y="265"/>
                    </a:lnTo>
                    <a:lnTo>
                      <a:pt x="174" y="267"/>
                    </a:lnTo>
                    <a:lnTo>
                      <a:pt x="174" y="267"/>
                    </a:lnTo>
                    <a:lnTo>
                      <a:pt x="207" y="270"/>
                    </a:lnTo>
                    <a:lnTo>
                      <a:pt x="220" y="272"/>
                    </a:lnTo>
                    <a:lnTo>
                      <a:pt x="232" y="274"/>
                    </a:lnTo>
                    <a:lnTo>
                      <a:pt x="232" y="274"/>
                    </a:lnTo>
                    <a:lnTo>
                      <a:pt x="254" y="281"/>
                    </a:lnTo>
                    <a:lnTo>
                      <a:pt x="275" y="287"/>
                    </a:lnTo>
                    <a:lnTo>
                      <a:pt x="298" y="295"/>
                    </a:lnTo>
                    <a:lnTo>
                      <a:pt x="321" y="304"/>
                    </a:lnTo>
                    <a:lnTo>
                      <a:pt x="343" y="316"/>
                    </a:lnTo>
                    <a:lnTo>
                      <a:pt x="366" y="328"/>
                    </a:lnTo>
                    <a:lnTo>
                      <a:pt x="376" y="335"/>
                    </a:lnTo>
                    <a:lnTo>
                      <a:pt x="387" y="344"/>
                    </a:lnTo>
                    <a:lnTo>
                      <a:pt x="397" y="352"/>
                    </a:lnTo>
                    <a:lnTo>
                      <a:pt x="406" y="360"/>
                    </a:lnTo>
                    <a:lnTo>
                      <a:pt x="406" y="360"/>
                    </a:lnTo>
                    <a:lnTo>
                      <a:pt x="432" y="386"/>
                    </a:lnTo>
                    <a:lnTo>
                      <a:pt x="456" y="413"/>
                    </a:lnTo>
                    <a:lnTo>
                      <a:pt x="478" y="439"/>
                    </a:lnTo>
                    <a:lnTo>
                      <a:pt x="498" y="465"/>
                    </a:lnTo>
                    <a:lnTo>
                      <a:pt x="517" y="491"/>
                    </a:lnTo>
                    <a:lnTo>
                      <a:pt x="535" y="518"/>
                    </a:lnTo>
                    <a:lnTo>
                      <a:pt x="550" y="545"/>
                    </a:lnTo>
                    <a:lnTo>
                      <a:pt x="565" y="574"/>
                    </a:lnTo>
                    <a:lnTo>
                      <a:pt x="565" y="574"/>
                    </a:lnTo>
                    <a:lnTo>
                      <a:pt x="571" y="585"/>
                    </a:lnTo>
                    <a:lnTo>
                      <a:pt x="575" y="598"/>
                    </a:lnTo>
                    <a:lnTo>
                      <a:pt x="578" y="611"/>
                    </a:lnTo>
                    <a:lnTo>
                      <a:pt x="581" y="625"/>
                    </a:lnTo>
                    <a:lnTo>
                      <a:pt x="585" y="653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1" y="707"/>
                    </a:lnTo>
                    <a:lnTo>
                      <a:pt x="594" y="734"/>
                    </a:lnTo>
                    <a:lnTo>
                      <a:pt x="598" y="747"/>
                    </a:lnTo>
                    <a:lnTo>
                      <a:pt x="601" y="759"/>
                    </a:lnTo>
                    <a:lnTo>
                      <a:pt x="604" y="771"/>
                    </a:lnTo>
                    <a:lnTo>
                      <a:pt x="609" y="783"/>
                    </a:lnTo>
                    <a:lnTo>
                      <a:pt x="612" y="791"/>
                    </a:lnTo>
                    <a:lnTo>
                      <a:pt x="625" y="791"/>
                    </a:lnTo>
                    <a:lnTo>
                      <a:pt x="625" y="791"/>
                    </a:lnTo>
                    <a:lnTo>
                      <a:pt x="704" y="791"/>
                    </a:lnTo>
                    <a:lnTo>
                      <a:pt x="742" y="792"/>
                    </a:lnTo>
                    <a:lnTo>
                      <a:pt x="781" y="793"/>
                    </a:lnTo>
                    <a:lnTo>
                      <a:pt x="795" y="794"/>
                    </a:lnTo>
                    <a:lnTo>
                      <a:pt x="794" y="780"/>
                    </a:lnTo>
                    <a:lnTo>
                      <a:pt x="794" y="780"/>
                    </a:lnTo>
                    <a:lnTo>
                      <a:pt x="791" y="740"/>
                    </a:lnTo>
                    <a:lnTo>
                      <a:pt x="787" y="701"/>
                    </a:lnTo>
                    <a:lnTo>
                      <a:pt x="781" y="664"/>
                    </a:lnTo>
                    <a:lnTo>
                      <a:pt x="775" y="628"/>
                    </a:lnTo>
                    <a:lnTo>
                      <a:pt x="768" y="594"/>
                    </a:lnTo>
                    <a:lnTo>
                      <a:pt x="760" y="560"/>
                    </a:lnTo>
                    <a:lnTo>
                      <a:pt x="750" y="528"/>
                    </a:lnTo>
                    <a:lnTo>
                      <a:pt x="739" y="497"/>
                    </a:lnTo>
                    <a:lnTo>
                      <a:pt x="728" y="467"/>
                    </a:lnTo>
                    <a:lnTo>
                      <a:pt x="715" y="439"/>
                    </a:lnTo>
                    <a:lnTo>
                      <a:pt x="702" y="411"/>
                    </a:lnTo>
                    <a:lnTo>
                      <a:pt x="686" y="384"/>
                    </a:lnTo>
                    <a:lnTo>
                      <a:pt x="671" y="358"/>
                    </a:lnTo>
                    <a:lnTo>
                      <a:pt x="654" y="333"/>
                    </a:lnTo>
                    <a:lnTo>
                      <a:pt x="636" y="310"/>
                    </a:lnTo>
                    <a:lnTo>
                      <a:pt x="616" y="287"/>
                    </a:lnTo>
                    <a:lnTo>
                      <a:pt x="616" y="287"/>
                    </a:lnTo>
                    <a:lnTo>
                      <a:pt x="590" y="259"/>
                    </a:lnTo>
                    <a:lnTo>
                      <a:pt x="562" y="233"/>
                    </a:lnTo>
                    <a:lnTo>
                      <a:pt x="535" y="209"/>
                    </a:lnTo>
                    <a:lnTo>
                      <a:pt x="506" y="187"/>
                    </a:lnTo>
                    <a:lnTo>
                      <a:pt x="476" y="166"/>
                    </a:lnTo>
                    <a:lnTo>
                      <a:pt x="445" y="147"/>
                    </a:lnTo>
                    <a:lnTo>
                      <a:pt x="412" y="131"/>
                    </a:lnTo>
                    <a:lnTo>
                      <a:pt x="379" y="115"/>
                    </a:lnTo>
                    <a:lnTo>
                      <a:pt x="343" y="102"/>
                    </a:lnTo>
                    <a:lnTo>
                      <a:pt x="307" y="90"/>
                    </a:lnTo>
                    <a:lnTo>
                      <a:pt x="270" y="80"/>
                    </a:lnTo>
                    <a:lnTo>
                      <a:pt x="231" y="71"/>
                    </a:lnTo>
                    <a:lnTo>
                      <a:pt x="190" y="65"/>
                    </a:lnTo>
                    <a:lnTo>
                      <a:pt x="147" y="60"/>
                    </a:lnTo>
                    <a:lnTo>
                      <a:pt x="104" y="55"/>
                    </a:lnTo>
                    <a:lnTo>
                      <a:pt x="58" y="53"/>
                    </a:lnTo>
                    <a:lnTo>
                      <a:pt x="47" y="53"/>
                    </a:lnTo>
                    <a:lnTo>
                      <a:pt x="45" y="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21" name="Freeform 904"/>
              <p:cNvSpPr>
                <a:spLocks noEditPoints="1"/>
              </p:cNvSpPr>
              <p:nvPr/>
            </p:nvSpPr>
            <p:spPr bwMode="auto">
              <a:xfrm>
                <a:off x="4214813" y="1193800"/>
                <a:ext cx="649288" cy="658813"/>
              </a:xfrm>
              <a:custGeom>
                <a:avLst/>
                <a:gdLst/>
                <a:ahLst/>
                <a:cxnLst>
                  <a:cxn ang="0">
                    <a:pos x="980" y="1233"/>
                  </a:cxn>
                  <a:cxn ang="0">
                    <a:pos x="957" y="1244"/>
                  </a:cxn>
                  <a:cxn ang="0">
                    <a:pos x="943" y="1233"/>
                  </a:cxn>
                  <a:cxn ang="0">
                    <a:pos x="933" y="1152"/>
                  </a:cxn>
                  <a:cxn ang="0">
                    <a:pos x="929" y="1000"/>
                  </a:cxn>
                  <a:cxn ang="0">
                    <a:pos x="911" y="872"/>
                  </a:cxn>
                  <a:cxn ang="0">
                    <a:pos x="879" y="776"/>
                  </a:cxn>
                  <a:cxn ang="0">
                    <a:pos x="828" y="668"/>
                  </a:cxn>
                  <a:cxn ang="0">
                    <a:pos x="764" y="576"/>
                  </a:cxn>
                  <a:cxn ang="0">
                    <a:pos x="699" y="508"/>
                  </a:cxn>
                  <a:cxn ang="0">
                    <a:pos x="604" y="435"/>
                  </a:cxn>
                  <a:cxn ang="0">
                    <a:pos x="504" y="380"/>
                  </a:cxn>
                  <a:cxn ang="0">
                    <a:pos x="287" y="307"/>
                  </a:cxn>
                  <a:cxn ang="0">
                    <a:pos x="25" y="257"/>
                  </a:cxn>
                  <a:cxn ang="0">
                    <a:pos x="14" y="251"/>
                  </a:cxn>
                  <a:cxn ang="0">
                    <a:pos x="13" y="231"/>
                  </a:cxn>
                  <a:cxn ang="0">
                    <a:pos x="5" y="215"/>
                  </a:cxn>
                  <a:cxn ang="0">
                    <a:pos x="1" y="69"/>
                  </a:cxn>
                  <a:cxn ang="0">
                    <a:pos x="3" y="8"/>
                  </a:cxn>
                  <a:cxn ang="0">
                    <a:pos x="16" y="0"/>
                  </a:cxn>
                  <a:cxn ang="0">
                    <a:pos x="33" y="2"/>
                  </a:cxn>
                  <a:cxn ang="0">
                    <a:pos x="79" y="13"/>
                  </a:cxn>
                  <a:cxn ang="0">
                    <a:pos x="281" y="38"/>
                  </a:cxn>
                  <a:cxn ang="0">
                    <a:pos x="459" y="74"/>
                  </a:cxn>
                  <a:cxn ang="0">
                    <a:pos x="545" y="107"/>
                  </a:cxn>
                  <a:cxn ang="0">
                    <a:pos x="768" y="239"/>
                  </a:cxn>
                  <a:cxn ang="0">
                    <a:pos x="867" y="321"/>
                  </a:cxn>
                  <a:cxn ang="0">
                    <a:pos x="942" y="400"/>
                  </a:cxn>
                  <a:cxn ang="0">
                    <a:pos x="1027" y="510"/>
                  </a:cxn>
                  <a:cxn ang="0">
                    <a:pos x="1093" y="622"/>
                  </a:cxn>
                  <a:cxn ang="0">
                    <a:pos x="1131" y="712"/>
                  </a:cxn>
                  <a:cxn ang="0">
                    <a:pos x="1178" y="904"/>
                  </a:cxn>
                  <a:cxn ang="0">
                    <a:pos x="1215" y="1189"/>
                  </a:cxn>
                  <a:cxn ang="0">
                    <a:pos x="1227" y="1208"/>
                  </a:cxn>
                  <a:cxn ang="0">
                    <a:pos x="1219" y="1230"/>
                  </a:cxn>
                  <a:cxn ang="0">
                    <a:pos x="1208" y="1232"/>
                  </a:cxn>
                  <a:cxn ang="0">
                    <a:pos x="1106" y="1233"/>
                  </a:cxn>
                  <a:cxn ang="0">
                    <a:pos x="997" y="1244"/>
                  </a:cxn>
                  <a:cxn ang="0">
                    <a:pos x="45" y="117"/>
                  </a:cxn>
                  <a:cxn ang="0">
                    <a:pos x="66" y="221"/>
                  </a:cxn>
                  <a:cxn ang="0">
                    <a:pos x="362" y="283"/>
                  </a:cxn>
                  <a:cxn ang="0">
                    <a:pos x="548" y="352"/>
                  </a:cxn>
                  <a:cxn ang="0">
                    <a:pos x="654" y="414"/>
                  </a:cxn>
                  <a:cxn ang="0">
                    <a:pos x="750" y="498"/>
                  </a:cxn>
                  <a:cxn ang="0">
                    <a:pos x="839" y="609"/>
                  </a:cxn>
                  <a:cxn ang="0">
                    <a:pos x="931" y="792"/>
                  </a:cxn>
                  <a:cxn ang="0">
                    <a:pos x="958" y="912"/>
                  </a:cxn>
                  <a:cxn ang="0">
                    <a:pos x="968" y="1048"/>
                  </a:cxn>
                  <a:cxn ang="0">
                    <a:pos x="995" y="1203"/>
                  </a:cxn>
                  <a:cxn ang="0">
                    <a:pos x="1048" y="1197"/>
                  </a:cxn>
                  <a:cxn ang="0">
                    <a:pos x="1172" y="1175"/>
                  </a:cxn>
                  <a:cxn ang="0">
                    <a:pos x="1146" y="947"/>
                  </a:cxn>
                  <a:cxn ang="0">
                    <a:pos x="1106" y="764"/>
                  </a:cxn>
                  <a:cxn ang="0">
                    <a:pos x="1065" y="665"/>
                  </a:cxn>
                  <a:cxn ang="0">
                    <a:pos x="993" y="536"/>
                  </a:cxn>
                  <a:cxn ang="0">
                    <a:pos x="905" y="420"/>
                  </a:cxn>
                  <a:cxn ang="0">
                    <a:pos x="825" y="340"/>
                  </a:cxn>
                  <a:cxn ang="0">
                    <a:pos x="671" y="222"/>
                  </a:cxn>
                  <a:cxn ang="0">
                    <a:pos x="536" y="148"/>
                  </a:cxn>
                  <a:cxn ang="0">
                    <a:pos x="419" y="106"/>
                  </a:cxn>
                  <a:cxn ang="0">
                    <a:pos x="181" y="68"/>
                  </a:cxn>
                  <a:cxn ang="0">
                    <a:pos x="43" y="65"/>
                  </a:cxn>
                </a:cxnLst>
                <a:rect l="0" t="0" r="r" b="b"/>
                <a:pathLst>
                  <a:path w="1227" h="1244">
                    <a:moveTo>
                      <a:pt x="997" y="1244"/>
                    </a:moveTo>
                    <a:lnTo>
                      <a:pt x="997" y="1244"/>
                    </a:lnTo>
                    <a:lnTo>
                      <a:pt x="992" y="1243"/>
                    </a:lnTo>
                    <a:lnTo>
                      <a:pt x="987" y="1241"/>
                    </a:lnTo>
                    <a:lnTo>
                      <a:pt x="980" y="1233"/>
                    </a:lnTo>
                    <a:lnTo>
                      <a:pt x="971" y="1239"/>
                    </a:lnTo>
                    <a:lnTo>
                      <a:pt x="971" y="1239"/>
                    </a:lnTo>
                    <a:lnTo>
                      <a:pt x="965" y="1243"/>
                    </a:lnTo>
                    <a:lnTo>
                      <a:pt x="957" y="1244"/>
                    </a:lnTo>
                    <a:lnTo>
                      <a:pt x="957" y="1244"/>
                    </a:lnTo>
                    <a:lnTo>
                      <a:pt x="953" y="1243"/>
                    </a:lnTo>
                    <a:lnTo>
                      <a:pt x="948" y="1241"/>
                    </a:lnTo>
                    <a:lnTo>
                      <a:pt x="946" y="1239"/>
                    </a:lnTo>
                    <a:lnTo>
                      <a:pt x="945" y="1236"/>
                    </a:lnTo>
                    <a:lnTo>
                      <a:pt x="943" y="1233"/>
                    </a:lnTo>
                    <a:lnTo>
                      <a:pt x="942" y="1229"/>
                    </a:lnTo>
                    <a:lnTo>
                      <a:pt x="942" y="1229"/>
                    </a:lnTo>
                    <a:lnTo>
                      <a:pt x="939" y="1211"/>
                    </a:lnTo>
                    <a:lnTo>
                      <a:pt x="936" y="1191"/>
                    </a:lnTo>
                    <a:lnTo>
                      <a:pt x="933" y="1152"/>
                    </a:lnTo>
                    <a:lnTo>
                      <a:pt x="932" y="1113"/>
                    </a:lnTo>
                    <a:lnTo>
                      <a:pt x="931" y="1075"/>
                    </a:lnTo>
                    <a:lnTo>
                      <a:pt x="931" y="1075"/>
                    </a:lnTo>
                    <a:lnTo>
                      <a:pt x="930" y="1025"/>
                    </a:lnTo>
                    <a:lnTo>
                      <a:pt x="929" y="1000"/>
                    </a:lnTo>
                    <a:lnTo>
                      <a:pt x="927" y="974"/>
                    </a:lnTo>
                    <a:lnTo>
                      <a:pt x="925" y="948"/>
                    </a:lnTo>
                    <a:lnTo>
                      <a:pt x="921" y="923"/>
                    </a:lnTo>
                    <a:lnTo>
                      <a:pt x="917" y="898"/>
                    </a:lnTo>
                    <a:lnTo>
                      <a:pt x="911" y="872"/>
                    </a:lnTo>
                    <a:lnTo>
                      <a:pt x="911" y="872"/>
                    </a:lnTo>
                    <a:lnTo>
                      <a:pt x="903" y="847"/>
                    </a:lnTo>
                    <a:lnTo>
                      <a:pt x="896" y="822"/>
                    </a:lnTo>
                    <a:lnTo>
                      <a:pt x="888" y="798"/>
                    </a:lnTo>
                    <a:lnTo>
                      <a:pt x="879" y="776"/>
                    </a:lnTo>
                    <a:lnTo>
                      <a:pt x="870" y="753"/>
                    </a:lnTo>
                    <a:lnTo>
                      <a:pt x="860" y="730"/>
                    </a:lnTo>
                    <a:lnTo>
                      <a:pt x="850" y="710"/>
                    </a:lnTo>
                    <a:lnTo>
                      <a:pt x="839" y="688"/>
                    </a:lnTo>
                    <a:lnTo>
                      <a:pt x="828" y="668"/>
                    </a:lnTo>
                    <a:lnTo>
                      <a:pt x="817" y="649"/>
                    </a:lnTo>
                    <a:lnTo>
                      <a:pt x="804" y="629"/>
                    </a:lnTo>
                    <a:lnTo>
                      <a:pt x="791" y="610"/>
                    </a:lnTo>
                    <a:lnTo>
                      <a:pt x="777" y="593"/>
                    </a:lnTo>
                    <a:lnTo>
                      <a:pt x="764" y="576"/>
                    </a:lnTo>
                    <a:lnTo>
                      <a:pt x="749" y="559"/>
                    </a:lnTo>
                    <a:lnTo>
                      <a:pt x="735" y="543"/>
                    </a:lnTo>
                    <a:lnTo>
                      <a:pt x="735" y="543"/>
                    </a:lnTo>
                    <a:lnTo>
                      <a:pt x="717" y="526"/>
                    </a:lnTo>
                    <a:lnTo>
                      <a:pt x="699" y="508"/>
                    </a:lnTo>
                    <a:lnTo>
                      <a:pt x="680" y="493"/>
                    </a:lnTo>
                    <a:lnTo>
                      <a:pt x="662" y="477"/>
                    </a:lnTo>
                    <a:lnTo>
                      <a:pt x="643" y="462"/>
                    </a:lnTo>
                    <a:lnTo>
                      <a:pt x="623" y="448"/>
                    </a:lnTo>
                    <a:lnTo>
                      <a:pt x="604" y="435"/>
                    </a:lnTo>
                    <a:lnTo>
                      <a:pt x="584" y="422"/>
                    </a:lnTo>
                    <a:lnTo>
                      <a:pt x="565" y="411"/>
                    </a:lnTo>
                    <a:lnTo>
                      <a:pt x="544" y="400"/>
                    </a:lnTo>
                    <a:lnTo>
                      <a:pt x="523" y="389"/>
                    </a:lnTo>
                    <a:lnTo>
                      <a:pt x="504" y="380"/>
                    </a:lnTo>
                    <a:lnTo>
                      <a:pt x="461" y="361"/>
                    </a:lnTo>
                    <a:lnTo>
                      <a:pt x="419" y="346"/>
                    </a:lnTo>
                    <a:lnTo>
                      <a:pt x="375" y="332"/>
                    </a:lnTo>
                    <a:lnTo>
                      <a:pt x="331" y="318"/>
                    </a:lnTo>
                    <a:lnTo>
                      <a:pt x="287" y="307"/>
                    </a:lnTo>
                    <a:lnTo>
                      <a:pt x="241" y="296"/>
                    </a:lnTo>
                    <a:lnTo>
                      <a:pt x="195" y="287"/>
                    </a:lnTo>
                    <a:lnTo>
                      <a:pt x="149" y="279"/>
                    </a:lnTo>
                    <a:lnTo>
                      <a:pt x="55" y="262"/>
                    </a:lnTo>
                    <a:lnTo>
                      <a:pt x="25" y="257"/>
                    </a:lnTo>
                    <a:lnTo>
                      <a:pt x="25" y="257"/>
                    </a:lnTo>
                    <a:lnTo>
                      <a:pt x="18" y="254"/>
                    </a:lnTo>
                    <a:lnTo>
                      <a:pt x="16" y="253"/>
                    </a:lnTo>
                    <a:lnTo>
                      <a:pt x="14" y="251"/>
                    </a:lnTo>
                    <a:lnTo>
                      <a:pt x="14" y="251"/>
                    </a:lnTo>
                    <a:lnTo>
                      <a:pt x="12" y="248"/>
                    </a:lnTo>
                    <a:lnTo>
                      <a:pt x="11" y="245"/>
                    </a:lnTo>
                    <a:lnTo>
                      <a:pt x="11" y="241"/>
                    </a:lnTo>
                    <a:lnTo>
                      <a:pt x="12" y="236"/>
                    </a:lnTo>
                    <a:lnTo>
                      <a:pt x="13" y="231"/>
                    </a:lnTo>
                    <a:lnTo>
                      <a:pt x="9" y="227"/>
                    </a:lnTo>
                    <a:lnTo>
                      <a:pt x="9" y="227"/>
                    </a:lnTo>
                    <a:lnTo>
                      <a:pt x="6" y="221"/>
                    </a:lnTo>
                    <a:lnTo>
                      <a:pt x="5" y="215"/>
                    </a:lnTo>
                    <a:lnTo>
                      <a:pt x="5" y="215"/>
                    </a:lnTo>
                    <a:lnTo>
                      <a:pt x="4" y="165"/>
                    </a:lnTo>
                    <a:lnTo>
                      <a:pt x="3" y="117"/>
                    </a:lnTo>
                    <a:lnTo>
                      <a:pt x="3" y="116"/>
                    </a:lnTo>
                    <a:lnTo>
                      <a:pt x="3" y="116"/>
                    </a:lnTo>
                    <a:lnTo>
                      <a:pt x="1" y="69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1" y="11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8" y="1"/>
                    </a:lnTo>
                    <a:lnTo>
                      <a:pt x="33" y="2"/>
                    </a:lnTo>
                    <a:lnTo>
                      <a:pt x="36" y="4"/>
                    </a:lnTo>
                    <a:lnTo>
                      <a:pt x="38" y="7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79" y="13"/>
                    </a:lnTo>
                    <a:lnTo>
                      <a:pt x="116" y="19"/>
                    </a:lnTo>
                    <a:lnTo>
                      <a:pt x="191" y="27"/>
                    </a:lnTo>
                    <a:lnTo>
                      <a:pt x="191" y="27"/>
                    </a:lnTo>
                    <a:lnTo>
                      <a:pt x="236" y="32"/>
                    </a:lnTo>
                    <a:lnTo>
                      <a:pt x="281" y="38"/>
                    </a:lnTo>
                    <a:lnTo>
                      <a:pt x="326" y="44"/>
                    </a:lnTo>
                    <a:lnTo>
                      <a:pt x="371" y="53"/>
                    </a:lnTo>
                    <a:lnTo>
                      <a:pt x="416" y="62"/>
                    </a:lnTo>
                    <a:lnTo>
                      <a:pt x="437" y="68"/>
                    </a:lnTo>
                    <a:lnTo>
                      <a:pt x="459" y="74"/>
                    </a:lnTo>
                    <a:lnTo>
                      <a:pt x="481" y="82"/>
                    </a:lnTo>
                    <a:lnTo>
                      <a:pt x="503" y="90"/>
                    </a:lnTo>
                    <a:lnTo>
                      <a:pt x="524" y="98"/>
                    </a:lnTo>
                    <a:lnTo>
                      <a:pt x="545" y="107"/>
                    </a:lnTo>
                    <a:lnTo>
                      <a:pt x="545" y="107"/>
                    </a:lnTo>
                    <a:lnTo>
                      <a:pt x="600" y="135"/>
                    </a:lnTo>
                    <a:lnTo>
                      <a:pt x="651" y="163"/>
                    </a:lnTo>
                    <a:lnTo>
                      <a:pt x="701" y="193"/>
                    </a:lnTo>
                    <a:lnTo>
                      <a:pt x="746" y="223"/>
                    </a:lnTo>
                    <a:lnTo>
                      <a:pt x="768" y="239"/>
                    </a:lnTo>
                    <a:lnTo>
                      <a:pt x="790" y="255"/>
                    </a:lnTo>
                    <a:lnTo>
                      <a:pt x="809" y="271"/>
                    </a:lnTo>
                    <a:lnTo>
                      <a:pt x="830" y="287"/>
                    </a:lnTo>
                    <a:lnTo>
                      <a:pt x="849" y="304"/>
                    </a:lnTo>
                    <a:lnTo>
                      <a:pt x="867" y="321"/>
                    </a:lnTo>
                    <a:lnTo>
                      <a:pt x="885" y="338"/>
                    </a:lnTo>
                    <a:lnTo>
                      <a:pt x="902" y="355"/>
                    </a:lnTo>
                    <a:lnTo>
                      <a:pt x="902" y="355"/>
                    </a:lnTo>
                    <a:lnTo>
                      <a:pt x="922" y="377"/>
                    </a:lnTo>
                    <a:lnTo>
                      <a:pt x="942" y="400"/>
                    </a:lnTo>
                    <a:lnTo>
                      <a:pt x="960" y="421"/>
                    </a:lnTo>
                    <a:lnTo>
                      <a:pt x="979" y="443"/>
                    </a:lnTo>
                    <a:lnTo>
                      <a:pt x="995" y="466"/>
                    </a:lnTo>
                    <a:lnTo>
                      <a:pt x="1012" y="487"/>
                    </a:lnTo>
                    <a:lnTo>
                      <a:pt x="1027" y="510"/>
                    </a:lnTo>
                    <a:lnTo>
                      <a:pt x="1042" y="532"/>
                    </a:lnTo>
                    <a:lnTo>
                      <a:pt x="1056" y="555"/>
                    </a:lnTo>
                    <a:lnTo>
                      <a:pt x="1070" y="577"/>
                    </a:lnTo>
                    <a:lnTo>
                      <a:pt x="1082" y="599"/>
                    </a:lnTo>
                    <a:lnTo>
                      <a:pt x="1093" y="622"/>
                    </a:lnTo>
                    <a:lnTo>
                      <a:pt x="1104" y="645"/>
                    </a:lnTo>
                    <a:lnTo>
                      <a:pt x="1114" y="666"/>
                    </a:lnTo>
                    <a:lnTo>
                      <a:pt x="1122" y="689"/>
                    </a:lnTo>
                    <a:lnTo>
                      <a:pt x="1131" y="712"/>
                    </a:lnTo>
                    <a:lnTo>
                      <a:pt x="1131" y="712"/>
                    </a:lnTo>
                    <a:lnTo>
                      <a:pt x="1139" y="735"/>
                    </a:lnTo>
                    <a:lnTo>
                      <a:pt x="1146" y="759"/>
                    </a:lnTo>
                    <a:lnTo>
                      <a:pt x="1158" y="807"/>
                    </a:lnTo>
                    <a:lnTo>
                      <a:pt x="1169" y="855"/>
                    </a:lnTo>
                    <a:lnTo>
                      <a:pt x="1178" y="904"/>
                    </a:lnTo>
                    <a:lnTo>
                      <a:pt x="1186" y="952"/>
                    </a:lnTo>
                    <a:lnTo>
                      <a:pt x="1193" y="1002"/>
                    </a:lnTo>
                    <a:lnTo>
                      <a:pt x="1205" y="1099"/>
                    </a:lnTo>
                    <a:lnTo>
                      <a:pt x="1205" y="1099"/>
                    </a:lnTo>
                    <a:lnTo>
                      <a:pt x="1215" y="1189"/>
                    </a:lnTo>
                    <a:lnTo>
                      <a:pt x="1216" y="1193"/>
                    </a:lnTo>
                    <a:lnTo>
                      <a:pt x="1219" y="1196"/>
                    </a:lnTo>
                    <a:lnTo>
                      <a:pt x="1219" y="1196"/>
                    </a:lnTo>
                    <a:lnTo>
                      <a:pt x="1224" y="1201"/>
                    </a:lnTo>
                    <a:lnTo>
                      <a:pt x="1227" y="1208"/>
                    </a:lnTo>
                    <a:lnTo>
                      <a:pt x="1227" y="1216"/>
                    </a:lnTo>
                    <a:lnTo>
                      <a:pt x="1226" y="1223"/>
                    </a:lnTo>
                    <a:lnTo>
                      <a:pt x="1226" y="1223"/>
                    </a:lnTo>
                    <a:lnTo>
                      <a:pt x="1222" y="1227"/>
                    </a:lnTo>
                    <a:lnTo>
                      <a:pt x="1219" y="1230"/>
                    </a:lnTo>
                    <a:lnTo>
                      <a:pt x="1215" y="1232"/>
                    </a:lnTo>
                    <a:lnTo>
                      <a:pt x="1210" y="1233"/>
                    </a:lnTo>
                    <a:lnTo>
                      <a:pt x="1210" y="1233"/>
                    </a:lnTo>
                    <a:lnTo>
                      <a:pt x="1208" y="1232"/>
                    </a:lnTo>
                    <a:lnTo>
                      <a:pt x="1208" y="1232"/>
                    </a:lnTo>
                    <a:lnTo>
                      <a:pt x="1188" y="1231"/>
                    </a:lnTo>
                    <a:lnTo>
                      <a:pt x="1167" y="1231"/>
                    </a:lnTo>
                    <a:lnTo>
                      <a:pt x="1167" y="1231"/>
                    </a:lnTo>
                    <a:lnTo>
                      <a:pt x="1137" y="1232"/>
                    </a:lnTo>
                    <a:lnTo>
                      <a:pt x="1106" y="1233"/>
                    </a:lnTo>
                    <a:lnTo>
                      <a:pt x="1046" y="1239"/>
                    </a:lnTo>
                    <a:lnTo>
                      <a:pt x="1046" y="1239"/>
                    </a:lnTo>
                    <a:lnTo>
                      <a:pt x="1000" y="1244"/>
                    </a:lnTo>
                    <a:lnTo>
                      <a:pt x="1000" y="1244"/>
                    </a:lnTo>
                    <a:lnTo>
                      <a:pt x="997" y="1244"/>
                    </a:lnTo>
                    <a:lnTo>
                      <a:pt x="997" y="1244"/>
                    </a:lnTo>
                    <a:close/>
                    <a:moveTo>
                      <a:pt x="43" y="65"/>
                    </a:moveTo>
                    <a:lnTo>
                      <a:pt x="43" y="65"/>
                    </a:lnTo>
                    <a:lnTo>
                      <a:pt x="45" y="117"/>
                    </a:lnTo>
                    <a:lnTo>
                      <a:pt x="45" y="117"/>
                    </a:lnTo>
                    <a:lnTo>
                      <a:pt x="46" y="162"/>
                    </a:lnTo>
                    <a:lnTo>
                      <a:pt x="47" y="208"/>
                    </a:lnTo>
                    <a:lnTo>
                      <a:pt x="47" y="218"/>
                    </a:lnTo>
                    <a:lnTo>
                      <a:pt x="66" y="221"/>
                    </a:lnTo>
                    <a:lnTo>
                      <a:pt x="66" y="221"/>
                    </a:lnTo>
                    <a:lnTo>
                      <a:pt x="166" y="240"/>
                    </a:lnTo>
                    <a:lnTo>
                      <a:pt x="215" y="249"/>
                    </a:lnTo>
                    <a:lnTo>
                      <a:pt x="265" y="259"/>
                    </a:lnTo>
                    <a:lnTo>
                      <a:pt x="314" y="271"/>
                    </a:lnTo>
                    <a:lnTo>
                      <a:pt x="362" y="283"/>
                    </a:lnTo>
                    <a:lnTo>
                      <a:pt x="411" y="297"/>
                    </a:lnTo>
                    <a:lnTo>
                      <a:pt x="457" y="313"/>
                    </a:lnTo>
                    <a:lnTo>
                      <a:pt x="504" y="332"/>
                    </a:lnTo>
                    <a:lnTo>
                      <a:pt x="526" y="341"/>
                    </a:lnTo>
                    <a:lnTo>
                      <a:pt x="548" y="352"/>
                    </a:lnTo>
                    <a:lnTo>
                      <a:pt x="571" y="363"/>
                    </a:lnTo>
                    <a:lnTo>
                      <a:pt x="592" y="375"/>
                    </a:lnTo>
                    <a:lnTo>
                      <a:pt x="613" y="387"/>
                    </a:lnTo>
                    <a:lnTo>
                      <a:pt x="634" y="401"/>
                    </a:lnTo>
                    <a:lnTo>
                      <a:pt x="654" y="414"/>
                    </a:lnTo>
                    <a:lnTo>
                      <a:pt x="675" y="430"/>
                    </a:lnTo>
                    <a:lnTo>
                      <a:pt x="695" y="445"/>
                    </a:lnTo>
                    <a:lnTo>
                      <a:pt x="713" y="462"/>
                    </a:lnTo>
                    <a:lnTo>
                      <a:pt x="732" y="479"/>
                    </a:lnTo>
                    <a:lnTo>
                      <a:pt x="750" y="498"/>
                    </a:lnTo>
                    <a:lnTo>
                      <a:pt x="768" y="516"/>
                    </a:lnTo>
                    <a:lnTo>
                      <a:pt x="786" y="537"/>
                    </a:lnTo>
                    <a:lnTo>
                      <a:pt x="786" y="537"/>
                    </a:lnTo>
                    <a:lnTo>
                      <a:pt x="813" y="573"/>
                    </a:lnTo>
                    <a:lnTo>
                      <a:pt x="839" y="609"/>
                    </a:lnTo>
                    <a:lnTo>
                      <a:pt x="862" y="646"/>
                    </a:lnTo>
                    <a:lnTo>
                      <a:pt x="884" y="683"/>
                    </a:lnTo>
                    <a:lnTo>
                      <a:pt x="902" y="719"/>
                    </a:lnTo>
                    <a:lnTo>
                      <a:pt x="918" y="756"/>
                    </a:lnTo>
                    <a:lnTo>
                      <a:pt x="931" y="792"/>
                    </a:lnTo>
                    <a:lnTo>
                      <a:pt x="943" y="829"/>
                    </a:lnTo>
                    <a:lnTo>
                      <a:pt x="943" y="829"/>
                    </a:lnTo>
                    <a:lnTo>
                      <a:pt x="949" y="856"/>
                    </a:lnTo>
                    <a:lnTo>
                      <a:pt x="954" y="884"/>
                    </a:lnTo>
                    <a:lnTo>
                      <a:pt x="958" y="912"/>
                    </a:lnTo>
                    <a:lnTo>
                      <a:pt x="961" y="939"/>
                    </a:lnTo>
                    <a:lnTo>
                      <a:pt x="964" y="967"/>
                    </a:lnTo>
                    <a:lnTo>
                      <a:pt x="965" y="994"/>
                    </a:lnTo>
                    <a:lnTo>
                      <a:pt x="968" y="1048"/>
                    </a:lnTo>
                    <a:lnTo>
                      <a:pt x="968" y="1048"/>
                    </a:lnTo>
                    <a:lnTo>
                      <a:pt x="971" y="1120"/>
                    </a:lnTo>
                    <a:lnTo>
                      <a:pt x="975" y="1157"/>
                    </a:lnTo>
                    <a:lnTo>
                      <a:pt x="979" y="1193"/>
                    </a:lnTo>
                    <a:lnTo>
                      <a:pt x="981" y="1208"/>
                    </a:lnTo>
                    <a:lnTo>
                      <a:pt x="995" y="1203"/>
                    </a:lnTo>
                    <a:lnTo>
                      <a:pt x="995" y="1203"/>
                    </a:lnTo>
                    <a:lnTo>
                      <a:pt x="1002" y="1201"/>
                    </a:lnTo>
                    <a:lnTo>
                      <a:pt x="1002" y="1201"/>
                    </a:lnTo>
                    <a:lnTo>
                      <a:pt x="1048" y="1197"/>
                    </a:lnTo>
                    <a:lnTo>
                      <a:pt x="1048" y="1197"/>
                    </a:lnTo>
                    <a:lnTo>
                      <a:pt x="1104" y="1192"/>
                    </a:lnTo>
                    <a:lnTo>
                      <a:pt x="1132" y="1190"/>
                    </a:lnTo>
                    <a:lnTo>
                      <a:pt x="1159" y="1189"/>
                    </a:lnTo>
                    <a:lnTo>
                      <a:pt x="1174" y="1189"/>
                    </a:lnTo>
                    <a:lnTo>
                      <a:pt x="1172" y="1175"/>
                    </a:lnTo>
                    <a:lnTo>
                      <a:pt x="1172" y="1175"/>
                    </a:lnTo>
                    <a:lnTo>
                      <a:pt x="1162" y="1087"/>
                    </a:lnTo>
                    <a:lnTo>
                      <a:pt x="1162" y="1087"/>
                    </a:lnTo>
                    <a:lnTo>
                      <a:pt x="1151" y="994"/>
                    </a:lnTo>
                    <a:lnTo>
                      <a:pt x="1146" y="947"/>
                    </a:lnTo>
                    <a:lnTo>
                      <a:pt x="1138" y="901"/>
                    </a:lnTo>
                    <a:lnTo>
                      <a:pt x="1130" y="855"/>
                    </a:lnTo>
                    <a:lnTo>
                      <a:pt x="1118" y="810"/>
                    </a:lnTo>
                    <a:lnTo>
                      <a:pt x="1112" y="787"/>
                    </a:lnTo>
                    <a:lnTo>
                      <a:pt x="1106" y="764"/>
                    </a:lnTo>
                    <a:lnTo>
                      <a:pt x="1097" y="743"/>
                    </a:lnTo>
                    <a:lnTo>
                      <a:pt x="1089" y="721"/>
                    </a:lnTo>
                    <a:lnTo>
                      <a:pt x="1089" y="721"/>
                    </a:lnTo>
                    <a:lnTo>
                      <a:pt x="1078" y="693"/>
                    </a:lnTo>
                    <a:lnTo>
                      <a:pt x="1065" y="665"/>
                    </a:lnTo>
                    <a:lnTo>
                      <a:pt x="1052" y="638"/>
                    </a:lnTo>
                    <a:lnTo>
                      <a:pt x="1039" y="612"/>
                    </a:lnTo>
                    <a:lnTo>
                      <a:pt x="1024" y="586"/>
                    </a:lnTo>
                    <a:lnTo>
                      <a:pt x="1010" y="561"/>
                    </a:lnTo>
                    <a:lnTo>
                      <a:pt x="993" y="536"/>
                    </a:lnTo>
                    <a:lnTo>
                      <a:pt x="978" y="511"/>
                    </a:lnTo>
                    <a:lnTo>
                      <a:pt x="960" y="487"/>
                    </a:lnTo>
                    <a:lnTo>
                      <a:pt x="943" y="465"/>
                    </a:lnTo>
                    <a:lnTo>
                      <a:pt x="924" y="442"/>
                    </a:lnTo>
                    <a:lnTo>
                      <a:pt x="905" y="420"/>
                    </a:lnTo>
                    <a:lnTo>
                      <a:pt x="886" y="399"/>
                    </a:lnTo>
                    <a:lnTo>
                      <a:pt x="866" y="378"/>
                    </a:lnTo>
                    <a:lnTo>
                      <a:pt x="845" y="358"/>
                    </a:lnTo>
                    <a:lnTo>
                      <a:pt x="825" y="340"/>
                    </a:lnTo>
                    <a:lnTo>
                      <a:pt x="825" y="340"/>
                    </a:lnTo>
                    <a:lnTo>
                      <a:pt x="786" y="307"/>
                    </a:lnTo>
                    <a:lnTo>
                      <a:pt x="743" y="273"/>
                    </a:lnTo>
                    <a:lnTo>
                      <a:pt x="719" y="256"/>
                    </a:lnTo>
                    <a:lnTo>
                      <a:pt x="696" y="239"/>
                    </a:lnTo>
                    <a:lnTo>
                      <a:pt x="671" y="222"/>
                    </a:lnTo>
                    <a:lnTo>
                      <a:pt x="645" y="206"/>
                    </a:lnTo>
                    <a:lnTo>
                      <a:pt x="619" y="190"/>
                    </a:lnTo>
                    <a:lnTo>
                      <a:pt x="591" y="176"/>
                    </a:lnTo>
                    <a:lnTo>
                      <a:pt x="565" y="161"/>
                    </a:lnTo>
                    <a:lnTo>
                      <a:pt x="536" y="148"/>
                    </a:lnTo>
                    <a:lnTo>
                      <a:pt x="507" y="135"/>
                    </a:lnTo>
                    <a:lnTo>
                      <a:pt x="478" y="124"/>
                    </a:lnTo>
                    <a:lnTo>
                      <a:pt x="449" y="115"/>
                    </a:lnTo>
                    <a:lnTo>
                      <a:pt x="419" y="106"/>
                    </a:lnTo>
                    <a:lnTo>
                      <a:pt x="419" y="106"/>
                    </a:lnTo>
                    <a:lnTo>
                      <a:pt x="389" y="100"/>
                    </a:lnTo>
                    <a:lnTo>
                      <a:pt x="359" y="94"/>
                    </a:lnTo>
                    <a:lnTo>
                      <a:pt x="299" y="84"/>
                    </a:lnTo>
                    <a:lnTo>
                      <a:pt x="240" y="75"/>
                    </a:lnTo>
                    <a:lnTo>
                      <a:pt x="181" y="68"/>
                    </a:lnTo>
                    <a:lnTo>
                      <a:pt x="181" y="68"/>
                    </a:lnTo>
                    <a:lnTo>
                      <a:pt x="119" y="61"/>
                    </a:lnTo>
                    <a:lnTo>
                      <a:pt x="56" y="53"/>
                    </a:lnTo>
                    <a:lnTo>
                      <a:pt x="42" y="50"/>
                    </a:lnTo>
                    <a:lnTo>
                      <a:pt x="43" y="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4" name="组合 117"/>
          <p:cNvGrpSpPr/>
          <p:nvPr/>
        </p:nvGrpSpPr>
        <p:grpSpPr>
          <a:xfrm>
            <a:off x="6632503" y="945464"/>
            <a:ext cx="1735234" cy="1296724"/>
            <a:chOff x="6606196" y="2051643"/>
            <a:chExt cx="1735234" cy="1296724"/>
          </a:xfrm>
        </p:grpSpPr>
        <p:sp>
          <p:nvSpPr>
            <p:cNvPr id="1049022" name="椭圆 31"/>
            <p:cNvSpPr/>
            <p:nvPr/>
          </p:nvSpPr>
          <p:spPr>
            <a:xfrm rot="16200000">
              <a:off x="6825451" y="1832388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105" name="组合 119"/>
            <p:cNvGrpSpPr/>
            <p:nvPr/>
          </p:nvGrpSpPr>
          <p:grpSpPr>
            <a:xfrm>
              <a:off x="7162537" y="2228010"/>
              <a:ext cx="774866" cy="794236"/>
              <a:chOff x="3282950" y="1154113"/>
              <a:chExt cx="698501" cy="715963"/>
            </a:xfrm>
            <a:solidFill>
              <a:schemeClr val="bg1"/>
            </a:solidFill>
          </p:grpSpPr>
          <p:sp>
            <p:nvSpPr>
              <p:cNvPr id="1049023" name="Freeform 905"/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24" name="Freeform 906"/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25" name="Freeform 907"/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26" name="Freeform 908"/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27" name="Freeform 909"/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28" name="Freeform 910"/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29" name="Freeform 911"/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0" name="Freeform 912"/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1" name="Freeform 913"/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2" name="Freeform 914"/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3" name="Freeform 915"/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4" name="Freeform 916"/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5" name="Freeform 917"/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6" name="Freeform 918"/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7" name="Freeform 919"/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8" name="Freeform 920"/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39" name="Freeform 921"/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40" name="Freeform 922"/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41" name="Freeform 923"/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42" name="Freeform 924"/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43" name="Freeform 925"/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44" name="Freeform 926"/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9045" name="Freeform 927"/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6" name="组合 143"/>
          <p:cNvGrpSpPr/>
          <p:nvPr/>
        </p:nvGrpSpPr>
        <p:grpSpPr>
          <a:xfrm>
            <a:off x="8650579" y="1815725"/>
            <a:ext cx="2155040" cy="677109"/>
            <a:chOff x="6409132" y="1729798"/>
            <a:chExt cx="2155040" cy="677109"/>
          </a:xfrm>
        </p:grpSpPr>
        <p:sp>
          <p:nvSpPr>
            <p:cNvPr id="1049046" name="文本框 144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047" name="矩形 145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7" name="组合 146"/>
          <p:cNvGrpSpPr/>
          <p:nvPr/>
        </p:nvGrpSpPr>
        <p:grpSpPr>
          <a:xfrm>
            <a:off x="2140597" y="3984537"/>
            <a:ext cx="8067308" cy="1263963"/>
            <a:chOff x="-100850" y="1729798"/>
            <a:chExt cx="8067308" cy="1263963"/>
          </a:xfrm>
        </p:grpSpPr>
        <p:sp>
          <p:nvSpPr>
            <p:cNvPr id="1049048" name="文本框 147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049" name="矩形 148"/>
            <p:cNvSpPr/>
            <p:nvPr/>
          </p:nvSpPr>
          <p:spPr>
            <a:xfrm>
              <a:off x="-100850" y="2716762"/>
              <a:ext cx="38371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8" name="组合 149"/>
          <p:cNvGrpSpPr/>
          <p:nvPr/>
        </p:nvGrpSpPr>
        <p:grpSpPr>
          <a:xfrm>
            <a:off x="6897236" y="1228564"/>
            <a:ext cx="2275199" cy="677109"/>
            <a:chOff x="6436718" y="1643955"/>
            <a:chExt cx="2275199" cy="677109"/>
          </a:xfrm>
        </p:grpSpPr>
        <p:sp>
          <p:nvSpPr>
            <p:cNvPr id="1049050" name="文本框 150"/>
            <p:cNvSpPr txBox="1"/>
            <p:nvPr/>
          </p:nvSpPr>
          <p:spPr>
            <a:xfrm>
              <a:off x="7373090" y="1643955"/>
              <a:ext cx="1338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051" name="矩形 151"/>
            <p:cNvSpPr/>
            <p:nvPr/>
          </p:nvSpPr>
          <p:spPr>
            <a:xfrm>
              <a:off x="6436718" y="2044065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9" name="组合 152"/>
          <p:cNvGrpSpPr/>
          <p:nvPr/>
        </p:nvGrpSpPr>
        <p:grpSpPr>
          <a:xfrm>
            <a:off x="2914127" y="3714719"/>
            <a:ext cx="2275199" cy="677109"/>
            <a:chOff x="6436718" y="1643955"/>
            <a:chExt cx="2275199" cy="677109"/>
          </a:xfrm>
        </p:grpSpPr>
        <p:sp>
          <p:nvSpPr>
            <p:cNvPr id="1049052" name="文本框 153"/>
            <p:cNvSpPr txBox="1"/>
            <p:nvPr/>
          </p:nvSpPr>
          <p:spPr>
            <a:xfrm>
              <a:off x="7373090" y="1643955"/>
              <a:ext cx="1338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053" name="矩形 154"/>
            <p:cNvSpPr/>
            <p:nvPr/>
          </p:nvSpPr>
          <p:spPr>
            <a:xfrm>
              <a:off x="6436718" y="2044065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56" name="矩形 155"/>
          <p:cNvSpPr/>
          <p:nvPr/>
        </p:nvSpPr>
        <p:spPr>
          <a:xfrm>
            <a:off x="8297839" y="1251762"/>
            <a:ext cx="38941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une moyenne(</a:t>
            </a:r>
            <a:r>
              <a:rPr lang="zh-CN" altLang="en-US" sz="2800" dirty="0">
                <a:solidFill>
                  <a:schemeClr val="bg1"/>
                </a:solidFill>
              </a:rPr>
              <a:t>及格分数</a:t>
            </a:r>
            <a:r>
              <a:rPr lang="en-US" altLang="zh-CN" sz="2800" dirty="0">
                <a:solidFill>
                  <a:schemeClr val="bg1"/>
                </a:solidFill>
              </a:rPr>
              <a:t>) de 10 sur 20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341194" y="1468103"/>
            <a:ext cx="45447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Une note de 12 ou plus   </a:t>
            </a:r>
            <a:r>
              <a:rPr lang="en-US" altLang="zh-CN" sz="2800" u="sng" dirty="0">
                <a:solidFill>
                  <a:schemeClr val="bg1"/>
                </a:solidFill>
              </a:rPr>
              <a:t>donne droit à 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适用于</a:t>
            </a:r>
            <a:r>
              <a:rPr lang="en-US" altLang="zh-CN" sz="2800" dirty="0">
                <a:solidFill>
                  <a:schemeClr val="bg1"/>
                </a:solidFill>
              </a:rPr>
              <a:t>)          une mention(</a:t>
            </a:r>
            <a:r>
              <a:rPr lang="zh-CN" altLang="en-US" sz="2800" dirty="0">
                <a:solidFill>
                  <a:schemeClr val="bg1"/>
                </a:solidFill>
              </a:rPr>
              <a:t>评语</a:t>
            </a:r>
            <a:r>
              <a:rPr lang="en-US" altLang="zh-CN" sz="2800" dirty="0">
                <a:solidFill>
                  <a:schemeClr val="bg1"/>
                </a:solidFill>
              </a:rPr>
              <a:t>):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u="sng" dirty="0">
                <a:solidFill>
                  <a:schemeClr val="bg1"/>
                </a:solidFill>
              </a:rPr>
              <a:t>assez bien</a:t>
            </a:r>
            <a:r>
              <a:rPr lang="en-US" altLang="zh-CN" sz="2800" dirty="0">
                <a:solidFill>
                  <a:schemeClr val="bg1"/>
                </a:solidFill>
              </a:rPr>
              <a:t>,</a:t>
            </a:r>
            <a:r>
              <a:rPr lang="en-US" altLang="zh-CN" sz="2800" u="sng" dirty="0">
                <a:solidFill>
                  <a:schemeClr val="bg1"/>
                </a:solidFill>
              </a:rPr>
              <a:t>bien </a:t>
            </a:r>
            <a:r>
              <a:rPr lang="en-US" altLang="zh-CN" sz="2800" dirty="0">
                <a:solidFill>
                  <a:schemeClr val="bg1"/>
                </a:solidFill>
              </a:rPr>
              <a:t>ou</a:t>
            </a:r>
            <a:r>
              <a:rPr lang="en-US" altLang="zh-CN" sz="2800" u="sng" dirty="0">
                <a:solidFill>
                  <a:schemeClr val="bg1"/>
                </a:solidFill>
              </a:rPr>
              <a:t> très bien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及格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solidFill>
                  <a:schemeClr val="bg1"/>
                </a:solidFill>
              </a:rPr>
              <a:t>   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良好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solidFill>
                  <a:schemeClr val="bg1"/>
                </a:solidFill>
              </a:rPr>
              <a:t>     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优秀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8311487" y="3015229"/>
            <a:ext cx="35757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Pour les candidats qui ont 8 ou 9 sur 20,ils sont demandés de passer </a:t>
            </a:r>
            <a:r>
              <a:rPr lang="en-US" altLang="zh-CN" sz="2400" u="sng" dirty="0">
                <a:solidFill>
                  <a:schemeClr val="bg1"/>
                </a:solidFill>
              </a:rPr>
              <a:t>une épreuve de rattrapage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补考</a:t>
            </a:r>
            <a:r>
              <a:rPr lang="en-US" altLang="zh-CN" sz="2400" dirty="0">
                <a:solidFill>
                  <a:schemeClr val="bg1"/>
                </a:solidFill>
              </a:rPr>
              <a:t>)sous la forme de </a:t>
            </a:r>
            <a:r>
              <a:rPr lang="en-US" altLang="zh-CN" sz="2400" u="sng" dirty="0">
                <a:solidFill>
                  <a:schemeClr val="bg1"/>
                </a:solidFill>
              </a:rPr>
              <a:t>l‘oral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口语考试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509516" y="4688975"/>
            <a:ext cx="4062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le taux(</a:t>
            </a:r>
            <a:r>
              <a:rPr lang="zh-CN" altLang="en-US" sz="3200" dirty="0">
                <a:solidFill>
                  <a:schemeClr val="bg1"/>
                </a:solidFill>
              </a:rPr>
              <a:t>率</a:t>
            </a:r>
            <a:r>
              <a:rPr lang="en-US" altLang="zh-CN" sz="3200" dirty="0">
                <a:solidFill>
                  <a:schemeClr val="bg1"/>
                </a:solidFill>
              </a:rPr>
              <a:t>) de réussite: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            ﹥85%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/>
      <p:bldP spid="158" grpId="0"/>
      <p:bldP spid="1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4"/>
          <p:cNvPicPr>
            <a:picLocks noChangeAspect="1"/>
          </p:cNvPicPr>
          <p:nvPr/>
        </p:nvPicPr>
        <p:blipFill rotWithShape="1">
          <a:blip r:embed="rId2" cstate="print"/>
          <a:srcRect l="859" t="39071" r="78516"/>
          <a:stretch>
            <a:fillRect/>
          </a:stretch>
        </p:blipFill>
        <p:spPr>
          <a:xfrm>
            <a:off x="0" y="4000501"/>
            <a:ext cx="2514600" cy="2524125"/>
          </a:xfrm>
          <a:prstGeom prst="rect">
            <a:avLst/>
          </a:prstGeom>
        </p:spPr>
      </p:pic>
      <p:pic>
        <p:nvPicPr>
          <p:cNvPr id="2097159" name="图片 5"/>
          <p:cNvPicPr>
            <a:picLocks noChangeAspect="1"/>
          </p:cNvPicPr>
          <p:nvPr/>
        </p:nvPicPr>
        <p:blipFill rotWithShape="1">
          <a:blip r:embed="rId2" cstate="print"/>
          <a:srcRect l="67734" t="30564" r="782" b="689"/>
          <a:stretch>
            <a:fillRect/>
          </a:stretch>
        </p:blipFill>
        <p:spPr>
          <a:xfrm>
            <a:off x="8077199" y="3676651"/>
            <a:ext cx="3838575" cy="2847975"/>
          </a:xfrm>
          <a:prstGeom prst="rect">
            <a:avLst/>
          </a:prstGeom>
        </p:spPr>
      </p:pic>
      <p:pic>
        <p:nvPicPr>
          <p:cNvPr id="2097160" name="图片 6"/>
          <p:cNvPicPr>
            <a:picLocks noChangeAspect="1"/>
          </p:cNvPicPr>
          <p:nvPr/>
        </p:nvPicPr>
        <p:blipFill rotWithShape="1">
          <a:blip r:embed="rId2" cstate="print"/>
          <a:srcRect l="4141" t="18962" r="87343" b="55747"/>
          <a:stretch>
            <a:fillRect/>
          </a:stretch>
        </p:blipFill>
        <p:spPr>
          <a:xfrm>
            <a:off x="738187" y="1476375"/>
            <a:ext cx="1038225" cy="1047750"/>
          </a:xfrm>
          <a:prstGeom prst="rect">
            <a:avLst/>
          </a:prstGeom>
        </p:spPr>
      </p:pic>
      <p:grpSp>
        <p:nvGrpSpPr>
          <p:cNvPr id="51" name="组合 36"/>
          <p:cNvGrpSpPr/>
          <p:nvPr/>
        </p:nvGrpSpPr>
        <p:grpSpPr>
          <a:xfrm rot="5400000">
            <a:off x="8643938" y="3625053"/>
            <a:ext cx="676275" cy="779472"/>
            <a:chOff x="8896351" y="1504950"/>
            <a:chExt cx="676275" cy="779472"/>
          </a:xfrm>
        </p:grpSpPr>
        <p:cxnSp>
          <p:nvCxnSpPr>
            <p:cNvPr id="3145741" name="直接连接符 31"/>
            <p:cNvCxnSpPr>
              <a:cxnSpLocks/>
            </p:cNvCxnSpPr>
            <p:nvPr/>
          </p:nvCxnSpPr>
          <p:spPr>
            <a:xfrm>
              <a:off x="9458325" y="1504950"/>
              <a:ext cx="0" cy="779472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2" name="直接连接符 35"/>
            <p:cNvCxnSpPr>
              <a:cxnSpLocks/>
            </p:cNvCxnSpPr>
            <p:nvPr/>
          </p:nvCxnSpPr>
          <p:spPr>
            <a:xfrm>
              <a:off x="8896351" y="1619250"/>
              <a:ext cx="676275" cy="0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41"/>
          <p:cNvGrpSpPr/>
          <p:nvPr/>
        </p:nvGrpSpPr>
        <p:grpSpPr>
          <a:xfrm rot="10800000">
            <a:off x="3238500" y="3573455"/>
            <a:ext cx="676275" cy="779472"/>
            <a:chOff x="8896351" y="1504950"/>
            <a:chExt cx="676275" cy="779472"/>
          </a:xfrm>
        </p:grpSpPr>
        <p:cxnSp>
          <p:nvCxnSpPr>
            <p:cNvPr id="3145743" name="直接连接符 42"/>
            <p:cNvCxnSpPr>
              <a:cxnSpLocks/>
            </p:cNvCxnSpPr>
            <p:nvPr/>
          </p:nvCxnSpPr>
          <p:spPr>
            <a:xfrm>
              <a:off x="9458325" y="1504950"/>
              <a:ext cx="0" cy="779472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4" name="直接连接符 43"/>
            <p:cNvCxnSpPr>
              <a:cxnSpLocks/>
            </p:cNvCxnSpPr>
            <p:nvPr/>
          </p:nvCxnSpPr>
          <p:spPr>
            <a:xfrm>
              <a:off x="8896351" y="1619250"/>
              <a:ext cx="676275" cy="0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745" name="直接连接符 38"/>
          <p:cNvCxnSpPr>
            <a:cxnSpLocks/>
          </p:cNvCxnSpPr>
          <p:nvPr/>
        </p:nvCxnSpPr>
        <p:spPr>
          <a:xfrm>
            <a:off x="3981450" y="4238626"/>
            <a:ext cx="1019965" cy="0"/>
          </a:xfrm>
          <a:prstGeom prst="line">
            <a:avLst/>
          </a:prstGeom>
          <a:ln w="15875">
            <a:solidFill>
              <a:srgbClr val="5E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77528" y="242289"/>
            <a:ext cx="5664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Je veux vous poser une question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61815" y="1822946"/>
            <a:ext cx="64826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Qu</a:t>
            </a:r>
            <a:r>
              <a:rPr lang="en-US" altLang="zh-CN" sz="4000" dirty="0">
                <a:solidFill>
                  <a:schemeClr val="bg1"/>
                </a:solidFill>
              </a:rPr>
              <a:t>'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est-ce qui</a:t>
            </a:r>
            <a:r>
              <a:rPr lang="en-US" altLang="zh-CN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 eu lieu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pour les </a:t>
            </a:r>
            <a:r>
              <a:rPr lang="en-US" altLang="zh-CN" sz="4000" u="sng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candidats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zh-CN" altLang="en-US" sz="4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考生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）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pendant la semaine dernière</a:t>
            </a:r>
            <a:r>
              <a:rPr lang="en-US" altLang="zh-CN" sz="4000" dirty="0">
                <a:solidFill>
                  <a:schemeClr val="bg1"/>
                </a:solidFill>
              </a:rPr>
              <a:t>?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17" name="图片 16" descr="微信图片_201906090017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49188" y="4176365"/>
            <a:ext cx="5694813" cy="231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4"/>
          <p:cNvPicPr>
            <a:picLocks noChangeAspect="1"/>
          </p:cNvPicPr>
          <p:nvPr/>
        </p:nvPicPr>
        <p:blipFill rotWithShape="1">
          <a:blip r:embed="rId2" cstate="print"/>
          <a:srcRect l="859" t="39071" r="78516"/>
          <a:stretch>
            <a:fillRect/>
          </a:stretch>
        </p:blipFill>
        <p:spPr>
          <a:xfrm>
            <a:off x="0" y="4000501"/>
            <a:ext cx="2514600" cy="2524125"/>
          </a:xfrm>
          <a:prstGeom prst="rect">
            <a:avLst/>
          </a:prstGeom>
        </p:spPr>
      </p:pic>
      <p:pic>
        <p:nvPicPr>
          <p:cNvPr id="2097175" name="图片 5"/>
          <p:cNvPicPr>
            <a:picLocks noChangeAspect="1"/>
          </p:cNvPicPr>
          <p:nvPr/>
        </p:nvPicPr>
        <p:blipFill rotWithShape="1">
          <a:blip r:embed="rId2" cstate="print"/>
          <a:srcRect l="67734" t="30564" r="782" b="689"/>
          <a:stretch>
            <a:fillRect/>
          </a:stretch>
        </p:blipFill>
        <p:spPr>
          <a:xfrm>
            <a:off x="8077199" y="3676651"/>
            <a:ext cx="3838575" cy="2847975"/>
          </a:xfrm>
          <a:prstGeom prst="rect">
            <a:avLst/>
          </a:prstGeom>
        </p:spPr>
      </p:pic>
      <p:pic>
        <p:nvPicPr>
          <p:cNvPr id="2097176" name="图片 6"/>
          <p:cNvPicPr>
            <a:picLocks noChangeAspect="1"/>
          </p:cNvPicPr>
          <p:nvPr/>
        </p:nvPicPr>
        <p:blipFill rotWithShape="1">
          <a:blip r:embed="rId2" cstate="print"/>
          <a:srcRect l="4141" t="18962" r="87343" b="55747"/>
          <a:stretch>
            <a:fillRect/>
          </a:stretch>
        </p:blipFill>
        <p:spPr>
          <a:xfrm>
            <a:off x="738187" y="1476375"/>
            <a:ext cx="1038225" cy="1047750"/>
          </a:xfrm>
          <a:prstGeom prst="rect">
            <a:avLst/>
          </a:prstGeom>
        </p:spPr>
      </p:pic>
      <p:grpSp>
        <p:nvGrpSpPr>
          <p:cNvPr id="174" name="组合 14"/>
          <p:cNvGrpSpPr/>
          <p:nvPr/>
        </p:nvGrpSpPr>
        <p:grpSpPr>
          <a:xfrm>
            <a:off x="3531394" y="1828798"/>
            <a:ext cx="1266825" cy="1209675"/>
            <a:chOff x="3524250" y="2133600"/>
            <a:chExt cx="1266825" cy="1209675"/>
          </a:xfrm>
        </p:grpSpPr>
        <p:sp>
          <p:nvSpPr>
            <p:cNvPr id="1049488" name="矩形 9"/>
            <p:cNvSpPr/>
            <p:nvPr/>
          </p:nvSpPr>
          <p:spPr>
            <a:xfrm>
              <a:off x="3524250" y="2133600"/>
              <a:ext cx="1266825" cy="1209675"/>
            </a:xfrm>
            <a:prstGeom prst="rect">
              <a:avLst/>
            </a:prstGeom>
            <a:noFill/>
            <a:ln w="22225"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45764" name="直接连接符 11"/>
            <p:cNvCxnSpPr>
              <a:cxnSpLocks/>
            </p:cNvCxnSpPr>
            <p:nvPr/>
          </p:nvCxnSpPr>
          <p:spPr>
            <a:xfrm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5" name="直接连接符 13"/>
            <p:cNvCxnSpPr>
              <a:cxnSpLocks/>
            </p:cNvCxnSpPr>
            <p:nvPr/>
          </p:nvCxnSpPr>
          <p:spPr>
            <a:xfrm flipV="1"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组合 15"/>
          <p:cNvGrpSpPr/>
          <p:nvPr/>
        </p:nvGrpSpPr>
        <p:grpSpPr>
          <a:xfrm>
            <a:off x="4963716" y="1828798"/>
            <a:ext cx="1266825" cy="1209675"/>
            <a:chOff x="3524250" y="2133600"/>
            <a:chExt cx="1266825" cy="1209675"/>
          </a:xfrm>
        </p:grpSpPr>
        <p:sp>
          <p:nvSpPr>
            <p:cNvPr id="1049489" name="矩形 16"/>
            <p:cNvSpPr/>
            <p:nvPr/>
          </p:nvSpPr>
          <p:spPr>
            <a:xfrm>
              <a:off x="3524250" y="2133600"/>
              <a:ext cx="1266825" cy="1209675"/>
            </a:xfrm>
            <a:prstGeom prst="rect">
              <a:avLst/>
            </a:prstGeom>
            <a:noFill/>
            <a:ln w="22225"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145766" name="直接连接符 17"/>
            <p:cNvCxnSpPr>
              <a:cxnSpLocks/>
            </p:cNvCxnSpPr>
            <p:nvPr/>
          </p:nvCxnSpPr>
          <p:spPr>
            <a:xfrm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7" name="直接连接符 18"/>
            <p:cNvCxnSpPr>
              <a:cxnSpLocks/>
            </p:cNvCxnSpPr>
            <p:nvPr/>
          </p:nvCxnSpPr>
          <p:spPr>
            <a:xfrm flipV="1">
              <a:off x="3524250" y="2133600"/>
              <a:ext cx="1266825" cy="1209675"/>
            </a:xfrm>
            <a:prstGeom prst="line">
              <a:avLst/>
            </a:prstGeom>
            <a:ln>
              <a:solidFill>
                <a:srgbClr val="C5C9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9"/>
          <p:cNvGrpSpPr/>
          <p:nvPr/>
        </p:nvGrpSpPr>
        <p:grpSpPr>
          <a:xfrm>
            <a:off x="6396038" y="1828798"/>
            <a:ext cx="1266825" cy="1209675"/>
            <a:chOff x="3524250" y="2133600"/>
            <a:chExt cx="1266825" cy="1209675"/>
          </a:xfrm>
        </p:grpSpPr>
        <p:sp>
          <p:nvSpPr>
            <p:cNvPr id="1049490" name="矩形 20"/>
            <p:cNvSpPr/>
            <p:nvPr/>
          </p:nvSpPr>
          <p:spPr>
            <a:xfrm>
              <a:off x="3524250" y="2133600"/>
              <a:ext cx="1266825" cy="1209675"/>
            </a:xfrm>
            <a:prstGeom prst="rect">
              <a:avLst/>
            </a:prstGeom>
            <a:noFill/>
            <a:ln w="22225"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45768" name="直接连接符 21"/>
            <p:cNvCxnSpPr>
              <a:cxnSpLocks/>
            </p:cNvCxnSpPr>
            <p:nvPr/>
          </p:nvCxnSpPr>
          <p:spPr>
            <a:xfrm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9" name="直接连接符 22"/>
            <p:cNvCxnSpPr>
              <a:cxnSpLocks/>
            </p:cNvCxnSpPr>
            <p:nvPr/>
          </p:nvCxnSpPr>
          <p:spPr>
            <a:xfrm flipV="1"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组合 23"/>
          <p:cNvGrpSpPr/>
          <p:nvPr/>
        </p:nvGrpSpPr>
        <p:grpSpPr>
          <a:xfrm>
            <a:off x="7828360" y="1828798"/>
            <a:ext cx="1266825" cy="1209675"/>
            <a:chOff x="3524250" y="2133600"/>
            <a:chExt cx="1266825" cy="1209675"/>
          </a:xfrm>
        </p:grpSpPr>
        <p:sp>
          <p:nvSpPr>
            <p:cNvPr id="1049491" name="矩形 24"/>
            <p:cNvSpPr/>
            <p:nvPr/>
          </p:nvSpPr>
          <p:spPr>
            <a:xfrm>
              <a:off x="3524250" y="2133600"/>
              <a:ext cx="1266825" cy="1209675"/>
            </a:xfrm>
            <a:prstGeom prst="rect">
              <a:avLst/>
            </a:prstGeom>
            <a:noFill/>
            <a:ln w="22225"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45770" name="直接连接符 25"/>
            <p:cNvCxnSpPr>
              <a:cxnSpLocks/>
            </p:cNvCxnSpPr>
            <p:nvPr/>
          </p:nvCxnSpPr>
          <p:spPr>
            <a:xfrm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1" name="直接连接符 26"/>
            <p:cNvCxnSpPr>
              <a:cxnSpLocks/>
            </p:cNvCxnSpPr>
            <p:nvPr/>
          </p:nvCxnSpPr>
          <p:spPr>
            <a:xfrm flipV="1"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492" name="矩形 28"/>
          <p:cNvSpPr/>
          <p:nvPr/>
        </p:nvSpPr>
        <p:spPr>
          <a:xfrm>
            <a:off x="3665862" y="1828798"/>
            <a:ext cx="52876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感谢观看</a:t>
            </a:r>
          </a:p>
        </p:txBody>
      </p:sp>
      <p:sp>
        <p:nvSpPr>
          <p:cNvPr id="1049493" name="文本框 33"/>
          <p:cNvSpPr txBox="1"/>
          <p:nvPr/>
        </p:nvSpPr>
        <p:spPr>
          <a:xfrm>
            <a:off x="9419195" y="4552815"/>
            <a:ext cx="206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-loic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9495" name="矩形 51"/>
          <p:cNvSpPr/>
          <p:nvPr/>
        </p:nvSpPr>
        <p:spPr>
          <a:xfrm>
            <a:off x="3836037" y="3148310"/>
            <a:ext cx="5120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MERCI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97177" name="图片 53"/>
          <p:cNvPicPr>
            <a:picLocks noChangeAspect="1"/>
          </p:cNvPicPr>
          <p:nvPr/>
        </p:nvPicPr>
        <p:blipFill rotWithShape="1">
          <a:blip r:embed="rId3" cstate="print"/>
          <a:srcRect l="91859" t="52479" r="745" b="40272"/>
          <a:stretch>
            <a:fillRect/>
          </a:stretch>
        </p:blipFill>
        <p:spPr>
          <a:xfrm rot="5400000">
            <a:off x="9205049" y="4849484"/>
            <a:ext cx="483745" cy="266673"/>
          </a:xfrm>
          <a:prstGeom prst="rect">
            <a:avLst/>
          </a:prstGeom>
        </p:spPr>
      </p:pic>
      <p:pic>
        <p:nvPicPr>
          <p:cNvPr id="27" name="图片 26" descr="微信图片_2019060913283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737352">
            <a:off x="6249902" y="727805"/>
            <a:ext cx="5230195" cy="5078455"/>
          </a:xfrm>
          <a:prstGeom prst="rect">
            <a:avLst/>
          </a:prstGeom>
        </p:spPr>
      </p:pic>
      <p:pic>
        <p:nvPicPr>
          <p:cNvPr id="28" name="图片 27" descr="微信图片_2019060913281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149565">
            <a:off x="960403" y="917604"/>
            <a:ext cx="4374076" cy="4374076"/>
          </a:xfrm>
          <a:prstGeom prst="rect">
            <a:avLst/>
          </a:prstGeom>
        </p:spPr>
      </p:pic>
      <p:pic>
        <p:nvPicPr>
          <p:cNvPr id="29" name="图片 28" descr="微信图片_2019060913282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6837" y="3842952"/>
            <a:ext cx="2903639" cy="2541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92" grpId="0"/>
      <p:bldP spid="1049493" grpId="0"/>
      <p:bldP spid="104949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0" y="0"/>
            <a:ext cx="12192002" cy="6858000"/>
            <a:chOff x="-2" y="0"/>
            <a:chExt cx="12192002" cy="6858000"/>
          </a:xfrm>
        </p:grpSpPr>
        <p:pic>
          <p:nvPicPr>
            <p:cNvPr id="2097152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53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586" name="矩形 5"/>
          <p:cNvSpPr/>
          <p:nvPr/>
        </p:nvSpPr>
        <p:spPr>
          <a:xfrm>
            <a:off x="3694289" y="2198115"/>
            <a:ext cx="5470525" cy="315277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7" name="矩形 4"/>
          <p:cNvSpPr/>
          <p:nvPr/>
        </p:nvSpPr>
        <p:spPr>
          <a:xfrm>
            <a:off x="3420002" y="1705371"/>
            <a:ext cx="5419725" cy="3152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8" name="Rectangle 18"/>
          <p:cNvSpPr>
            <a:spLocks noChangeArrowheads="1"/>
          </p:cNvSpPr>
          <p:nvPr/>
        </p:nvSpPr>
        <p:spPr bwMode="auto">
          <a:xfrm>
            <a:off x="3577166" y="2439342"/>
            <a:ext cx="4927601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itchFamily="2" charset="-122"/>
              </a:rPr>
              <a:t>BAC</a:t>
            </a:r>
          </a:p>
        </p:txBody>
      </p:sp>
      <p:sp>
        <p:nvSpPr>
          <p:cNvPr id="1048589" name="矩形 12"/>
          <p:cNvSpPr/>
          <p:nvPr/>
        </p:nvSpPr>
        <p:spPr>
          <a:xfrm>
            <a:off x="3409243" y="2912534"/>
            <a:ext cx="2156177" cy="1927963"/>
          </a:xfrm>
          <a:prstGeom prst="rect">
            <a:avLst/>
          </a:prstGeom>
          <a:solidFill>
            <a:srgbClr val="96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hlinkClick r:id="rId3" action="ppaction://hlinksldjump"/>
              </a:rPr>
              <a:t>OUI</a:t>
            </a:r>
            <a:endParaRPr lang="zh-CN" altLang="en-US" sz="5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48590" name="Rectangle 18"/>
          <p:cNvSpPr>
            <a:spLocks noChangeArrowheads="1"/>
          </p:cNvSpPr>
          <p:nvPr/>
        </p:nvSpPr>
        <p:spPr bwMode="auto">
          <a:xfrm>
            <a:off x="4039099" y="3255745"/>
            <a:ext cx="411380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itchFamily="2" charset="-122"/>
              </a:rPr>
              <a:t>绝密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宋体" pitchFamily="2" charset="-122"/>
            </a:endParaRPr>
          </a:p>
        </p:txBody>
      </p:sp>
      <p:sp>
        <p:nvSpPr>
          <p:cNvPr id="44" name="矩形 12">
            <a:hlinkClick r:id="rId3" action="ppaction://hlinksldjump"/>
          </p:cNvPr>
          <p:cNvSpPr/>
          <p:nvPr/>
        </p:nvSpPr>
        <p:spPr>
          <a:xfrm>
            <a:off x="8186377" y="4369981"/>
            <a:ext cx="650198" cy="514169"/>
          </a:xfrm>
          <a:prstGeom prst="rect">
            <a:avLst/>
          </a:prstGeom>
          <a:solidFill>
            <a:srgbClr val="96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u="sng" dirty="0">
                <a:solidFill>
                  <a:schemeClr val="accent1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NON</a:t>
            </a:r>
            <a:endParaRPr lang="zh-CN" altLang="en-US" sz="1600" u="sng" dirty="0">
              <a:solidFill>
                <a:schemeClr val="accent1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5" name="图片 44" descr="微信图片_2019060913384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42934" y="372533"/>
            <a:ext cx="2291644" cy="229164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8" grpId="0"/>
      <p:bldP spid="1048589" grpId="0" animBg="1"/>
      <p:bldP spid="1048590" grpId="0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69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70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95" name="矩形 5"/>
          <p:cNvSpPr/>
          <p:nvPr/>
        </p:nvSpPr>
        <p:spPr>
          <a:xfrm>
            <a:off x="654756" y="677333"/>
            <a:ext cx="11400013" cy="598070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6" name="矩形 4"/>
          <p:cNvSpPr/>
          <p:nvPr/>
        </p:nvSpPr>
        <p:spPr>
          <a:xfrm>
            <a:off x="328613" y="426556"/>
            <a:ext cx="11558588" cy="61702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697" name="Rectangle 18"/>
          <p:cNvSpPr>
            <a:spLocks noChangeArrowheads="1"/>
          </p:cNvSpPr>
          <p:nvPr/>
        </p:nvSpPr>
        <p:spPr bwMode="auto">
          <a:xfrm>
            <a:off x="4645289" y="477370"/>
            <a:ext cx="292523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itchFamily="2" charset="-122"/>
              </a:rPr>
              <a:t>La philosophie(S)</a:t>
            </a:r>
          </a:p>
        </p:txBody>
      </p:sp>
      <p:sp>
        <p:nvSpPr>
          <p:cNvPr id="1048698" name="TextBox 34"/>
          <p:cNvSpPr txBox="1"/>
          <p:nvPr/>
        </p:nvSpPr>
        <p:spPr>
          <a:xfrm>
            <a:off x="4210484" y="846702"/>
            <a:ext cx="3794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Lato Light" charset="0"/>
            </a:endParaRPr>
          </a:p>
        </p:txBody>
      </p:sp>
      <p:cxnSp>
        <p:nvCxnSpPr>
          <p:cNvPr id="3145731" name="直接连接符 2"/>
          <p:cNvCxnSpPr>
            <a:cxnSpLocks/>
          </p:cNvCxnSpPr>
          <p:nvPr/>
        </p:nvCxnSpPr>
        <p:spPr>
          <a:xfrm flipV="1">
            <a:off x="4833257" y="843148"/>
            <a:ext cx="2505694" cy="11875"/>
          </a:xfrm>
          <a:prstGeom prst="line">
            <a:avLst/>
          </a:prstGeom>
          <a:ln w="19050">
            <a:solidFill>
              <a:srgbClr val="96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9"/>
          <p:cNvGrpSpPr/>
          <p:nvPr/>
        </p:nvGrpSpPr>
        <p:grpSpPr>
          <a:xfrm>
            <a:off x="830955" y="696995"/>
            <a:ext cx="2197100" cy="2197100"/>
            <a:chOff x="4425142" y="3165087"/>
            <a:chExt cx="2197100" cy="2197100"/>
          </a:xfrm>
        </p:grpSpPr>
        <p:sp>
          <p:nvSpPr>
            <p:cNvPr id="1048699" name="椭圆 10"/>
            <p:cNvSpPr/>
            <p:nvPr/>
          </p:nvSpPr>
          <p:spPr>
            <a:xfrm>
              <a:off x="4425142" y="3165087"/>
              <a:ext cx="2197100" cy="2197100"/>
            </a:xfrm>
            <a:prstGeom prst="ellipse">
              <a:avLst/>
            </a:prstGeom>
            <a:solidFill>
              <a:srgbClr val="4EA3AC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048700" name="文本框 12"/>
            <p:cNvSpPr txBox="1"/>
            <p:nvPr/>
          </p:nvSpPr>
          <p:spPr>
            <a:xfrm>
              <a:off x="5118479" y="4063229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Sujet 1</a:t>
              </a:r>
              <a:endParaRPr lang="zh-CN" altLang="en-US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sp>
        <p:nvSpPr>
          <p:cNvPr id="1048701" name="TextBox 34"/>
          <p:cNvSpPr txBox="1"/>
          <p:nvPr/>
        </p:nvSpPr>
        <p:spPr>
          <a:xfrm>
            <a:off x="3123210" y="1352684"/>
            <a:ext cx="83364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Le désir est-il la marque de notre imperfection ?</a:t>
            </a:r>
          </a:p>
          <a:p>
            <a:pPr algn="ctr"/>
            <a:r>
              <a:rPr lang="zh-CN" altLang="en-US" sz="2800" dirty="0"/>
              <a:t>欲望是我们的缺陷的表现吗？</a:t>
            </a:r>
            <a:endParaRPr lang="en-US" altLang="zh-CN" sz="2800" dirty="0"/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Lato Light" charset="0"/>
            </a:endParaRPr>
          </a:p>
        </p:txBody>
      </p:sp>
      <p:grpSp>
        <p:nvGrpSpPr>
          <p:cNvPr id="4" name="组合 15"/>
          <p:cNvGrpSpPr/>
          <p:nvPr/>
        </p:nvGrpSpPr>
        <p:grpSpPr>
          <a:xfrm>
            <a:off x="947964" y="4143048"/>
            <a:ext cx="2197100" cy="2197100"/>
            <a:chOff x="4425142" y="3165087"/>
            <a:chExt cx="2197100" cy="2197100"/>
          </a:xfrm>
        </p:grpSpPr>
        <p:sp>
          <p:nvSpPr>
            <p:cNvPr id="1048702" name="椭圆 16"/>
            <p:cNvSpPr/>
            <p:nvPr/>
          </p:nvSpPr>
          <p:spPr>
            <a:xfrm>
              <a:off x="4425142" y="3165087"/>
              <a:ext cx="2197100" cy="2197100"/>
            </a:xfrm>
            <a:prstGeom prst="ellipse">
              <a:avLst/>
            </a:prstGeom>
            <a:solidFill>
              <a:srgbClr val="4EA3AC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048703" name="文本框 17"/>
            <p:cNvSpPr txBox="1"/>
            <p:nvPr/>
          </p:nvSpPr>
          <p:spPr>
            <a:xfrm>
              <a:off x="5094728" y="402760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Sujet 3</a:t>
              </a:r>
              <a:endParaRPr lang="zh-CN" altLang="en-US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sp>
        <p:nvSpPr>
          <p:cNvPr id="1048704" name="TextBox 34"/>
          <p:cNvSpPr txBox="1"/>
          <p:nvPr/>
        </p:nvSpPr>
        <p:spPr>
          <a:xfrm>
            <a:off x="3129632" y="4929364"/>
            <a:ext cx="87575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Explication d’un texte extrait de "Système de logique" de John Stuart Mill(1843)</a:t>
            </a:r>
          </a:p>
          <a:p>
            <a:pPr algn="ctr"/>
            <a:r>
              <a:rPr lang="zh-CN" altLang="en-US" sz="2000" dirty="0"/>
              <a:t>就英国哲学家约翰</a:t>
            </a:r>
            <a:r>
              <a:rPr lang="en-US" altLang="zh-CN" sz="2000" dirty="0"/>
              <a:t>·</a:t>
            </a:r>
            <a:r>
              <a:rPr lang="zh-CN" altLang="en-US" sz="2000" dirty="0"/>
              <a:t>穆勒</a:t>
            </a:r>
            <a:r>
              <a:rPr lang="en-US" altLang="zh-CN" sz="2000" dirty="0"/>
              <a:t>《</a:t>
            </a:r>
            <a:r>
              <a:rPr lang="zh-CN" altLang="en-US" sz="2000" dirty="0"/>
              <a:t>逻辑体系</a:t>
            </a:r>
            <a:r>
              <a:rPr lang="en-US" altLang="zh-CN" sz="2000" dirty="0"/>
              <a:t>》</a:t>
            </a:r>
            <a:r>
              <a:rPr lang="zh-CN" altLang="en-US" sz="2000" dirty="0"/>
              <a:t>一段节选进行评述</a:t>
            </a:r>
            <a:r>
              <a:rPr lang="zh-CN" altLang="en-US" sz="2000" b="1" dirty="0"/>
              <a:t>。</a:t>
            </a:r>
            <a:endParaRPr lang="zh-CN" altLang="zh-CN" sz="2000" dirty="0"/>
          </a:p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Lato Light" charset="0"/>
            </a:endParaRPr>
          </a:p>
        </p:txBody>
      </p:sp>
      <p:grpSp>
        <p:nvGrpSpPr>
          <p:cNvPr id="5" name="组合 19"/>
          <p:cNvGrpSpPr/>
          <p:nvPr/>
        </p:nvGrpSpPr>
        <p:grpSpPr>
          <a:xfrm>
            <a:off x="9717500" y="2146343"/>
            <a:ext cx="2197100" cy="2197100"/>
            <a:chOff x="4425142" y="3165087"/>
            <a:chExt cx="2197100" cy="2197100"/>
          </a:xfrm>
        </p:grpSpPr>
        <p:sp>
          <p:nvSpPr>
            <p:cNvPr id="1048705" name="椭圆 20"/>
            <p:cNvSpPr/>
            <p:nvPr/>
          </p:nvSpPr>
          <p:spPr>
            <a:xfrm>
              <a:off x="4425142" y="3165087"/>
              <a:ext cx="2197100" cy="2197100"/>
            </a:xfrm>
            <a:prstGeom prst="ellipse">
              <a:avLst/>
            </a:prstGeom>
            <a:solidFill>
              <a:srgbClr val="4EA3AC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048706" name="文本框 21"/>
            <p:cNvSpPr txBox="1"/>
            <p:nvPr/>
          </p:nvSpPr>
          <p:spPr>
            <a:xfrm>
              <a:off x="5130351" y="400385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Sujet 2</a:t>
              </a:r>
            </a:p>
          </p:txBody>
        </p:sp>
      </p:grpSp>
      <p:sp>
        <p:nvSpPr>
          <p:cNvPr id="1048707" name="TextBox 34"/>
          <p:cNvSpPr txBox="1"/>
          <p:nvPr/>
        </p:nvSpPr>
        <p:spPr>
          <a:xfrm>
            <a:off x="368136" y="2956411"/>
            <a:ext cx="9809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Éprouver l’injustice, est-ce nécessaire pour savoir ce qui est juste ?</a:t>
            </a:r>
          </a:p>
          <a:p>
            <a:pPr algn="ctr"/>
            <a:r>
              <a:rPr lang="zh-CN" altLang="en-US" sz="2400" dirty="0"/>
              <a:t>遭遇不公，是知道何为公正所必需的？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Lato Light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4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4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7" grpId="0"/>
      <p:bldP spid="1048701" grpId="0"/>
      <p:bldP spid="1048704" grpId="0"/>
      <p:bldP spid="104870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54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55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22" name="矩形 5"/>
          <p:cNvSpPr/>
          <p:nvPr/>
        </p:nvSpPr>
        <p:spPr>
          <a:xfrm>
            <a:off x="654756" y="677333"/>
            <a:ext cx="11400013" cy="598070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矩形 4"/>
          <p:cNvSpPr/>
          <p:nvPr/>
        </p:nvSpPr>
        <p:spPr>
          <a:xfrm>
            <a:off x="245485" y="426555"/>
            <a:ext cx="11558588" cy="61702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7"/>
          <p:cNvGrpSpPr/>
          <p:nvPr/>
        </p:nvGrpSpPr>
        <p:grpSpPr>
          <a:xfrm>
            <a:off x="1030113" y="4687415"/>
            <a:ext cx="2324218" cy="647764"/>
            <a:chOff x="1446374" y="2454000"/>
            <a:chExt cx="2324218" cy="647764"/>
          </a:xfrm>
        </p:grpSpPr>
        <p:sp>
          <p:nvSpPr>
            <p:cNvPr id="1048630" name="TextBox 33"/>
            <p:cNvSpPr txBox="1"/>
            <p:nvPr/>
          </p:nvSpPr>
          <p:spPr>
            <a:xfrm>
              <a:off x="2433813" y="245400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1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4" name="组合 20"/>
          <p:cNvGrpSpPr/>
          <p:nvPr/>
        </p:nvGrpSpPr>
        <p:grpSpPr>
          <a:xfrm>
            <a:off x="3588089" y="4687415"/>
            <a:ext cx="2324218" cy="647764"/>
            <a:chOff x="1446374" y="2454000"/>
            <a:chExt cx="2324218" cy="647764"/>
          </a:xfrm>
        </p:grpSpPr>
        <p:sp>
          <p:nvSpPr>
            <p:cNvPr id="1048632" name="TextBox 33"/>
            <p:cNvSpPr txBox="1"/>
            <p:nvPr/>
          </p:nvSpPr>
          <p:spPr>
            <a:xfrm>
              <a:off x="2433815" y="245400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3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5" name="组合 23"/>
          <p:cNvGrpSpPr/>
          <p:nvPr/>
        </p:nvGrpSpPr>
        <p:grpSpPr>
          <a:xfrm>
            <a:off x="6222611" y="4687415"/>
            <a:ext cx="2324218" cy="647764"/>
            <a:chOff x="1446374" y="2454000"/>
            <a:chExt cx="2324218" cy="647764"/>
          </a:xfrm>
        </p:grpSpPr>
        <p:sp>
          <p:nvSpPr>
            <p:cNvPr id="1048634" name="TextBox 33"/>
            <p:cNvSpPr txBox="1"/>
            <p:nvPr/>
          </p:nvSpPr>
          <p:spPr>
            <a:xfrm>
              <a:off x="2433816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5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8780587" y="4687415"/>
            <a:ext cx="2324218" cy="647764"/>
            <a:chOff x="1446374" y="2454000"/>
            <a:chExt cx="2324218" cy="647764"/>
          </a:xfrm>
        </p:grpSpPr>
        <p:sp>
          <p:nvSpPr>
            <p:cNvPr id="1048636" name="TextBox 33"/>
            <p:cNvSpPr txBox="1"/>
            <p:nvPr/>
          </p:nvSpPr>
          <p:spPr>
            <a:xfrm>
              <a:off x="2433814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7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380011" y="415636"/>
          <a:ext cx="1591294" cy="762000"/>
        </p:xfrm>
        <a:graphic>
          <a:graphicData uri="http://schemas.openxmlformats.org/drawingml/2006/table">
            <a:tbl>
              <a:tblPr/>
              <a:tblGrid>
                <a:gridCol w="159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891">
                <a:tc>
                  <a:txBody>
                    <a:bodyPr/>
                    <a:lstStyle/>
                    <a:p>
                      <a:r>
                        <a:rPr lang="en-US" altLang="zh-CN" sz="4400" dirty="0"/>
                        <a:t>TRUC</a:t>
                      </a:r>
                      <a:endParaRPr lang="zh-CN" altLang="en-US" sz="4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" name="图片 26" descr="微信图片_2019060914134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9426762">
            <a:off x="428130" y="2814451"/>
            <a:ext cx="3580782" cy="1193594"/>
          </a:xfrm>
          <a:prstGeom prst="rect">
            <a:avLst/>
          </a:prstGeom>
        </p:spPr>
      </p:pic>
      <p:pic>
        <p:nvPicPr>
          <p:cNvPr id="28" name="图片 27" descr="微信图片_2019060914133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119603">
            <a:off x="-8689" y="2992581"/>
            <a:ext cx="4846674" cy="741961"/>
          </a:xfrm>
          <a:prstGeom prst="rect">
            <a:avLst/>
          </a:prstGeom>
        </p:spPr>
      </p:pic>
      <p:pic>
        <p:nvPicPr>
          <p:cNvPr id="29" name="图片 28" descr="微信图片_2019060914165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08878" y="0"/>
            <a:ext cx="6683122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67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68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90" name="矩形 5"/>
          <p:cNvSpPr/>
          <p:nvPr/>
        </p:nvSpPr>
        <p:spPr>
          <a:xfrm>
            <a:off x="3683000" y="2006204"/>
            <a:ext cx="5470525" cy="315277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1" name="矩形 4"/>
          <p:cNvSpPr/>
          <p:nvPr/>
        </p:nvSpPr>
        <p:spPr>
          <a:xfrm>
            <a:off x="3685395" y="2002783"/>
            <a:ext cx="5419725" cy="3152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4" name="Rectangle 18"/>
          <p:cNvSpPr>
            <a:spLocks noChangeArrowheads="1"/>
          </p:cNvSpPr>
          <p:nvPr/>
        </p:nvSpPr>
        <p:spPr bwMode="auto">
          <a:xfrm>
            <a:off x="4172102" y="2909454"/>
            <a:ext cx="4390006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/>
              <a:t>une copie(</a:t>
            </a:r>
            <a:r>
              <a:rPr lang="zh-CN" altLang="en-US" sz="4400" dirty="0"/>
              <a:t>试卷</a:t>
            </a:r>
            <a:r>
              <a:rPr lang="en-US" altLang="zh-CN" sz="4400" dirty="0"/>
              <a:t>) mathématique</a:t>
            </a:r>
            <a:endParaRPr lang="en-US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54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55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22" name="矩形 5"/>
          <p:cNvSpPr/>
          <p:nvPr/>
        </p:nvSpPr>
        <p:spPr>
          <a:xfrm>
            <a:off x="654756" y="677333"/>
            <a:ext cx="11400013" cy="598070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矩形 4"/>
          <p:cNvSpPr/>
          <p:nvPr/>
        </p:nvSpPr>
        <p:spPr>
          <a:xfrm>
            <a:off x="328612" y="343429"/>
            <a:ext cx="11558588" cy="61702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7"/>
          <p:cNvGrpSpPr/>
          <p:nvPr/>
        </p:nvGrpSpPr>
        <p:grpSpPr>
          <a:xfrm>
            <a:off x="1030113" y="4687415"/>
            <a:ext cx="2324218" cy="647764"/>
            <a:chOff x="1446374" y="2454000"/>
            <a:chExt cx="2324218" cy="647764"/>
          </a:xfrm>
        </p:grpSpPr>
        <p:sp>
          <p:nvSpPr>
            <p:cNvPr id="1048630" name="TextBox 33"/>
            <p:cNvSpPr txBox="1"/>
            <p:nvPr/>
          </p:nvSpPr>
          <p:spPr>
            <a:xfrm>
              <a:off x="2433813" y="245400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1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4" name="组合 20"/>
          <p:cNvGrpSpPr/>
          <p:nvPr/>
        </p:nvGrpSpPr>
        <p:grpSpPr>
          <a:xfrm>
            <a:off x="3588089" y="4714711"/>
            <a:ext cx="2324218" cy="620468"/>
            <a:chOff x="1446374" y="2481296"/>
            <a:chExt cx="2324218" cy="620468"/>
          </a:xfrm>
        </p:grpSpPr>
        <p:sp>
          <p:nvSpPr>
            <p:cNvPr id="1048632" name="TextBox 33"/>
            <p:cNvSpPr txBox="1"/>
            <p:nvPr/>
          </p:nvSpPr>
          <p:spPr>
            <a:xfrm>
              <a:off x="2256394" y="24812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3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5" name="组合 23"/>
          <p:cNvGrpSpPr/>
          <p:nvPr/>
        </p:nvGrpSpPr>
        <p:grpSpPr>
          <a:xfrm>
            <a:off x="6222611" y="4687415"/>
            <a:ext cx="2324218" cy="647764"/>
            <a:chOff x="1446374" y="2454000"/>
            <a:chExt cx="2324218" cy="647764"/>
          </a:xfrm>
        </p:grpSpPr>
        <p:sp>
          <p:nvSpPr>
            <p:cNvPr id="1048634" name="TextBox 33"/>
            <p:cNvSpPr txBox="1"/>
            <p:nvPr/>
          </p:nvSpPr>
          <p:spPr>
            <a:xfrm>
              <a:off x="2433816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5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8780587" y="4687415"/>
            <a:ext cx="2324218" cy="647764"/>
            <a:chOff x="1446374" y="2454000"/>
            <a:chExt cx="2324218" cy="647764"/>
          </a:xfrm>
        </p:grpSpPr>
        <p:sp>
          <p:nvSpPr>
            <p:cNvPr id="1048636" name="TextBox 33"/>
            <p:cNvSpPr txBox="1"/>
            <p:nvPr/>
          </p:nvSpPr>
          <p:spPr>
            <a:xfrm>
              <a:off x="2433814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7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pic>
        <p:nvPicPr>
          <p:cNvPr id="26" name="图片 25" descr="微信图片_2019060914461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274" y="395786"/>
            <a:ext cx="3599736" cy="3302757"/>
          </a:xfrm>
          <a:prstGeom prst="rect">
            <a:avLst/>
          </a:prstGeom>
        </p:spPr>
      </p:pic>
      <p:pic>
        <p:nvPicPr>
          <p:cNvPr id="27" name="图片 26" descr="微信图片_2019060914462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4285" y="518614"/>
            <a:ext cx="5297140" cy="5554640"/>
          </a:xfrm>
          <a:prstGeom prst="rect">
            <a:avLst/>
          </a:prstGeom>
        </p:spPr>
      </p:pic>
      <p:pic>
        <p:nvPicPr>
          <p:cNvPr id="28" name="图片 27" descr="微信图片_2019060914464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854" y="4012442"/>
            <a:ext cx="2673056" cy="2498464"/>
          </a:xfrm>
          <a:prstGeom prst="rect">
            <a:avLst/>
          </a:prstGeom>
        </p:spPr>
      </p:pic>
      <p:pic>
        <p:nvPicPr>
          <p:cNvPr id="29" name="图片 28" descr="微信图片_2019060914491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9794" y="2395182"/>
            <a:ext cx="2286000" cy="2286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54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55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22" name="矩形 5"/>
          <p:cNvSpPr/>
          <p:nvPr/>
        </p:nvSpPr>
        <p:spPr>
          <a:xfrm>
            <a:off x="654756" y="677333"/>
            <a:ext cx="11400013" cy="598070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矩形 4"/>
          <p:cNvSpPr/>
          <p:nvPr/>
        </p:nvSpPr>
        <p:spPr>
          <a:xfrm>
            <a:off x="328612" y="343429"/>
            <a:ext cx="11558588" cy="61702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7"/>
          <p:cNvGrpSpPr/>
          <p:nvPr/>
        </p:nvGrpSpPr>
        <p:grpSpPr>
          <a:xfrm>
            <a:off x="1030113" y="4687415"/>
            <a:ext cx="2324218" cy="647764"/>
            <a:chOff x="1446374" y="2454000"/>
            <a:chExt cx="2324218" cy="647764"/>
          </a:xfrm>
        </p:grpSpPr>
        <p:sp>
          <p:nvSpPr>
            <p:cNvPr id="1048630" name="TextBox 33"/>
            <p:cNvSpPr txBox="1"/>
            <p:nvPr/>
          </p:nvSpPr>
          <p:spPr>
            <a:xfrm>
              <a:off x="2433813" y="245400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1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4" name="组合 20"/>
          <p:cNvGrpSpPr/>
          <p:nvPr/>
        </p:nvGrpSpPr>
        <p:grpSpPr>
          <a:xfrm>
            <a:off x="3588089" y="4714711"/>
            <a:ext cx="2324218" cy="620468"/>
            <a:chOff x="1446374" y="2481296"/>
            <a:chExt cx="2324218" cy="620468"/>
          </a:xfrm>
        </p:grpSpPr>
        <p:sp>
          <p:nvSpPr>
            <p:cNvPr id="1048632" name="TextBox 33"/>
            <p:cNvSpPr txBox="1"/>
            <p:nvPr/>
          </p:nvSpPr>
          <p:spPr>
            <a:xfrm>
              <a:off x="2256394" y="24812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3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5" name="组合 23"/>
          <p:cNvGrpSpPr/>
          <p:nvPr/>
        </p:nvGrpSpPr>
        <p:grpSpPr>
          <a:xfrm>
            <a:off x="6222611" y="4687415"/>
            <a:ext cx="2324218" cy="647764"/>
            <a:chOff x="1446374" y="2454000"/>
            <a:chExt cx="2324218" cy="647764"/>
          </a:xfrm>
        </p:grpSpPr>
        <p:sp>
          <p:nvSpPr>
            <p:cNvPr id="1048634" name="TextBox 33"/>
            <p:cNvSpPr txBox="1"/>
            <p:nvPr/>
          </p:nvSpPr>
          <p:spPr>
            <a:xfrm>
              <a:off x="2433816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5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8780587" y="4687415"/>
            <a:ext cx="2324218" cy="647764"/>
            <a:chOff x="1446374" y="2454000"/>
            <a:chExt cx="2324218" cy="647764"/>
          </a:xfrm>
        </p:grpSpPr>
        <p:sp>
          <p:nvSpPr>
            <p:cNvPr id="1048636" name="TextBox 33"/>
            <p:cNvSpPr txBox="1"/>
            <p:nvPr/>
          </p:nvSpPr>
          <p:spPr>
            <a:xfrm>
              <a:off x="2433814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7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pic>
        <p:nvPicPr>
          <p:cNvPr id="19" name="图片 18" descr="微信图片_2019060915003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563" y="1911927"/>
            <a:ext cx="8384078" cy="4381154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32014" y="598516"/>
          <a:ext cx="7813964" cy="847899"/>
        </p:xfrm>
        <a:graphic>
          <a:graphicData uri="http://schemas.openxmlformats.org/drawingml/2006/table">
            <a:tbl>
              <a:tblPr/>
              <a:tblGrid>
                <a:gridCol w="781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7899">
                <a:tc>
                  <a:txBody>
                    <a:bodyPr/>
                    <a:lstStyle/>
                    <a:p>
                      <a:r>
                        <a:rPr lang="en-US" altLang="zh-CN" sz="3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 géométrie dans l’espace(</a:t>
                      </a:r>
                      <a:r>
                        <a:rPr lang="zh-CN" altLang="en-US" sz="3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立体几何</a:t>
                      </a:r>
                      <a:r>
                        <a:rPr lang="en-US" altLang="zh-CN" sz="3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3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54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55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22" name="矩形 5"/>
          <p:cNvSpPr/>
          <p:nvPr/>
        </p:nvSpPr>
        <p:spPr>
          <a:xfrm>
            <a:off x="654756" y="677333"/>
            <a:ext cx="11400013" cy="598070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矩形 4"/>
          <p:cNvSpPr/>
          <p:nvPr/>
        </p:nvSpPr>
        <p:spPr>
          <a:xfrm>
            <a:off x="328612" y="343429"/>
            <a:ext cx="11558588" cy="61702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7"/>
          <p:cNvGrpSpPr/>
          <p:nvPr/>
        </p:nvGrpSpPr>
        <p:grpSpPr>
          <a:xfrm>
            <a:off x="1030113" y="4687415"/>
            <a:ext cx="2324218" cy="647764"/>
            <a:chOff x="1446374" y="2454000"/>
            <a:chExt cx="2324218" cy="647764"/>
          </a:xfrm>
        </p:grpSpPr>
        <p:sp>
          <p:nvSpPr>
            <p:cNvPr id="1048630" name="TextBox 33"/>
            <p:cNvSpPr txBox="1"/>
            <p:nvPr/>
          </p:nvSpPr>
          <p:spPr>
            <a:xfrm>
              <a:off x="2433813" y="245400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1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4" name="组合 20"/>
          <p:cNvGrpSpPr/>
          <p:nvPr/>
        </p:nvGrpSpPr>
        <p:grpSpPr>
          <a:xfrm>
            <a:off x="3588089" y="4714711"/>
            <a:ext cx="2324218" cy="620468"/>
            <a:chOff x="1446374" y="2481296"/>
            <a:chExt cx="2324218" cy="620468"/>
          </a:xfrm>
        </p:grpSpPr>
        <p:sp>
          <p:nvSpPr>
            <p:cNvPr id="1048632" name="TextBox 33"/>
            <p:cNvSpPr txBox="1"/>
            <p:nvPr/>
          </p:nvSpPr>
          <p:spPr>
            <a:xfrm>
              <a:off x="2256394" y="24812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3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5" name="组合 23"/>
          <p:cNvGrpSpPr/>
          <p:nvPr/>
        </p:nvGrpSpPr>
        <p:grpSpPr>
          <a:xfrm>
            <a:off x="6222611" y="4687415"/>
            <a:ext cx="2324218" cy="647764"/>
            <a:chOff x="1446374" y="2454000"/>
            <a:chExt cx="2324218" cy="647764"/>
          </a:xfrm>
        </p:grpSpPr>
        <p:sp>
          <p:nvSpPr>
            <p:cNvPr id="1048634" name="TextBox 33"/>
            <p:cNvSpPr txBox="1"/>
            <p:nvPr/>
          </p:nvSpPr>
          <p:spPr>
            <a:xfrm>
              <a:off x="2433816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5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8780587" y="4687415"/>
            <a:ext cx="2324218" cy="647764"/>
            <a:chOff x="1446374" y="2454000"/>
            <a:chExt cx="2324218" cy="647764"/>
          </a:xfrm>
        </p:grpSpPr>
        <p:sp>
          <p:nvSpPr>
            <p:cNvPr id="1048636" name="TextBox 33"/>
            <p:cNvSpPr txBox="1"/>
            <p:nvPr/>
          </p:nvSpPr>
          <p:spPr>
            <a:xfrm>
              <a:off x="2433814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7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32014" y="598516"/>
          <a:ext cx="7813964" cy="847899"/>
        </p:xfrm>
        <a:graphic>
          <a:graphicData uri="http://schemas.openxmlformats.org/drawingml/2006/table">
            <a:tbl>
              <a:tblPr/>
              <a:tblGrid>
                <a:gridCol w="781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7899">
                <a:tc>
                  <a:txBody>
                    <a:bodyPr/>
                    <a:lstStyle/>
                    <a:p>
                      <a:endParaRPr lang="zh-CN" altLang="en-US" sz="3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" name="图片 20" descr="微信图片_2019060915004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8523" y="315883"/>
            <a:ext cx="4733251" cy="6259484"/>
          </a:xfrm>
          <a:prstGeom prst="rect">
            <a:avLst/>
          </a:prstGeom>
        </p:spPr>
      </p:pic>
      <p:pic>
        <p:nvPicPr>
          <p:cNvPr id="22" name="图片 21" descr="微信图片_2019060915005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3811" y="216131"/>
            <a:ext cx="4458741" cy="63010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54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55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22" name="矩形 5"/>
          <p:cNvSpPr/>
          <p:nvPr/>
        </p:nvSpPr>
        <p:spPr>
          <a:xfrm>
            <a:off x="654756" y="677333"/>
            <a:ext cx="11400013" cy="598070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矩形 4"/>
          <p:cNvSpPr/>
          <p:nvPr/>
        </p:nvSpPr>
        <p:spPr>
          <a:xfrm>
            <a:off x="328612" y="343429"/>
            <a:ext cx="11558588" cy="61702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7"/>
          <p:cNvGrpSpPr/>
          <p:nvPr/>
        </p:nvGrpSpPr>
        <p:grpSpPr>
          <a:xfrm>
            <a:off x="1030113" y="4687415"/>
            <a:ext cx="2324218" cy="647764"/>
            <a:chOff x="1446374" y="2454000"/>
            <a:chExt cx="2324218" cy="647764"/>
          </a:xfrm>
        </p:grpSpPr>
        <p:sp>
          <p:nvSpPr>
            <p:cNvPr id="1048630" name="TextBox 33"/>
            <p:cNvSpPr txBox="1"/>
            <p:nvPr/>
          </p:nvSpPr>
          <p:spPr>
            <a:xfrm>
              <a:off x="2433813" y="245400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1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4" name="组合 20"/>
          <p:cNvGrpSpPr/>
          <p:nvPr/>
        </p:nvGrpSpPr>
        <p:grpSpPr>
          <a:xfrm>
            <a:off x="3588089" y="4714711"/>
            <a:ext cx="2324218" cy="620468"/>
            <a:chOff x="1446374" y="2481296"/>
            <a:chExt cx="2324218" cy="620468"/>
          </a:xfrm>
        </p:grpSpPr>
        <p:sp>
          <p:nvSpPr>
            <p:cNvPr id="1048632" name="TextBox 33"/>
            <p:cNvSpPr txBox="1"/>
            <p:nvPr/>
          </p:nvSpPr>
          <p:spPr>
            <a:xfrm>
              <a:off x="2256394" y="24812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3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5" name="组合 23"/>
          <p:cNvGrpSpPr/>
          <p:nvPr/>
        </p:nvGrpSpPr>
        <p:grpSpPr>
          <a:xfrm>
            <a:off x="6222611" y="4687415"/>
            <a:ext cx="2324218" cy="647764"/>
            <a:chOff x="1446374" y="2454000"/>
            <a:chExt cx="2324218" cy="647764"/>
          </a:xfrm>
        </p:grpSpPr>
        <p:sp>
          <p:nvSpPr>
            <p:cNvPr id="1048634" name="TextBox 33"/>
            <p:cNvSpPr txBox="1"/>
            <p:nvPr/>
          </p:nvSpPr>
          <p:spPr>
            <a:xfrm>
              <a:off x="2433816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5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8780587" y="4687415"/>
            <a:ext cx="2324218" cy="647764"/>
            <a:chOff x="1446374" y="2454000"/>
            <a:chExt cx="2324218" cy="647764"/>
          </a:xfrm>
        </p:grpSpPr>
        <p:sp>
          <p:nvSpPr>
            <p:cNvPr id="1048636" name="TextBox 33"/>
            <p:cNvSpPr txBox="1"/>
            <p:nvPr/>
          </p:nvSpPr>
          <p:spPr>
            <a:xfrm>
              <a:off x="2433814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7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32014" y="598516"/>
          <a:ext cx="7813964" cy="847899"/>
        </p:xfrm>
        <a:graphic>
          <a:graphicData uri="http://schemas.openxmlformats.org/drawingml/2006/table">
            <a:tbl>
              <a:tblPr/>
              <a:tblGrid>
                <a:gridCol w="781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7899">
                <a:tc>
                  <a:txBody>
                    <a:bodyPr/>
                    <a:lstStyle/>
                    <a:p>
                      <a:r>
                        <a:rPr lang="en-US" altLang="zh-CN" sz="3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3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" name="图片 20" descr="微信图片_201906091501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315" y="232757"/>
            <a:ext cx="4457071" cy="6192982"/>
          </a:xfrm>
          <a:prstGeom prst="rect">
            <a:avLst/>
          </a:prstGeom>
        </p:spPr>
      </p:pic>
      <p:pic>
        <p:nvPicPr>
          <p:cNvPr id="22" name="图片 21" descr="微信图片_201906091501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9319" y="781395"/>
            <a:ext cx="6603207" cy="49045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54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55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22" name="矩形 5"/>
          <p:cNvSpPr/>
          <p:nvPr/>
        </p:nvSpPr>
        <p:spPr>
          <a:xfrm>
            <a:off x="654756" y="677333"/>
            <a:ext cx="11400013" cy="598070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矩形 4"/>
          <p:cNvSpPr/>
          <p:nvPr/>
        </p:nvSpPr>
        <p:spPr>
          <a:xfrm>
            <a:off x="328612" y="343429"/>
            <a:ext cx="11558588" cy="61702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7"/>
          <p:cNvGrpSpPr/>
          <p:nvPr/>
        </p:nvGrpSpPr>
        <p:grpSpPr>
          <a:xfrm>
            <a:off x="1030113" y="4687415"/>
            <a:ext cx="2324218" cy="647764"/>
            <a:chOff x="1446374" y="2454000"/>
            <a:chExt cx="2324218" cy="647764"/>
          </a:xfrm>
        </p:grpSpPr>
        <p:sp>
          <p:nvSpPr>
            <p:cNvPr id="1048630" name="TextBox 33"/>
            <p:cNvSpPr txBox="1"/>
            <p:nvPr/>
          </p:nvSpPr>
          <p:spPr>
            <a:xfrm>
              <a:off x="2433813" y="245400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1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4" name="组合 20"/>
          <p:cNvGrpSpPr/>
          <p:nvPr/>
        </p:nvGrpSpPr>
        <p:grpSpPr>
          <a:xfrm>
            <a:off x="3588089" y="4714711"/>
            <a:ext cx="2324218" cy="620468"/>
            <a:chOff x="1446374" y="2481296"/>
            <a:chExt cx="2324218" cy="620468"/>
          </a:xfrm>
        </p:grpSpPr>
        <p:sp>
          <p:nvSpPr>
            <p:cNvPr id="1048632" name="TextBox 33"/>
            <p:cNvSpPr txBox="1"/>
            <p:nvPr/>
          </p:nvSpPr>
          <p:spPr>
            <a:xfrm>
              <a:off x="2256394" y="24812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3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5" name="组合 23"/>
          <p:cNvGrpSpPr/>
          <p:nvPr/>
        </p:nvGrpSpPr>
        <p:grpSpPr>
          <a:xfrm>
            <a:off x="6222611" y="4687415"/>
            <a:ext cx="2324218" cy="647764"/>
            <a:chOff x="1446374" y="2454000"/>
            <a:chExt cx="2324218" cy="647764"/>
          </a:xfrm>
        </p:grpSpPr>
        <p:sp>
          <p:nvSpPr>
            <p:cNvPr id="1048634" name="TextBox 33"/>
            <p:cNvSpPr txBox="1"/>
            <p:nvPr/>
          </p:nvSpPr>
          <p:spPr>
            <a:xfrm>
              <a:off x="2433816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5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8780587" y="4687415"/>
            <a:ext cx="2324218" cy="647764"/>
            <a:chOff x="1446374" y="2454000"/>
            <a:chExt cx="2324218" cy="647764"/>
          </a:xfrm>
        </p:grpSpPr>
        <p:sp>
          <p:nvSpPr>
            <p:cNvPr id="1048636" name="TextBox 33"/>
            <p:cNvSpPr txBox="1"/>
            <p:nvPr/>
          </p:nvSpPr>
          <p:spPr>
            <a:xfrm>
              <a:off x="2433814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7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32014" y="598516"/>
          <a:ext cx="7813964" cy="847899"/>
        </p:xfrm>
        <a:graphic>
          <a:graphicData uri="http://schemas.openxmlformats.org/drawingml/2006/table">
            <a:tbl>
              <a:tblPr/>
              <a:tblGrid>
                <a:gridCol w="781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7899">
                <a:tc>
                  <a:txBody>
                    <a:bodyPr/>
                    <a:lstStyle/>
                    <a:p>
                      <a:endParaRPr lang="zh-CN" altLang="en-US" sz="3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" name="图片 20" descr="微信图片_2019060915012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5846" y="332509"/>
            <a:ext cx="4616898" cy="6192982"/>
          </a:xfrm>
          <a:prstGeom prst="rect">
            <a:avLst/>
          </a:prstGeom>
        </p:spPr>
      </p:pic>
      <p:pic>
        <p:nvPicPr>
          <p:cNvPr id="22" name="图片 21" descr="微信图片_2019060915013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1378" y="270621"/>
            <a:ext cx="3629124" cy="618836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4"/>
          <p:cNvPicPr>
            <a:picLocks noChangeAspect="1"/>
          </p:cNvPicPr>
          <p:nvPr/>
        </p:nvPicPr>
        <p:blipFill rotWithShape="1">
          <a:blip r:embed="rId2" cstate="print"/>
          <a:srcRect l="859" t="39071" r="78516"/>
          <a:stretch>
            <a:fillRect/>
          </a:stretch>
        </p:blipFill>
        <p:spPr>
          <a:xfrm>
            <a:off x="0" y="4000501"/>
            <a:ext cx="2514600" cy="2524125"/>
          </a:xfrm>
          <a:prstGeom prst="rect">
            <a:avLst/>
          </a:prstGeom>
        </p:spPr>
      </p:pic>
      <p:pic>
        <p:nvPicPr>
          <p:cNvPr id="2097163" name="图片 5"/>
          <p:cNvPicPr>
            <a:picLocks noChangeAspect="1"/>
          </p:cNvPicPr>
          <p:nvPr/>
        </p:nvPicPr>
        <p:blipFill rotWithShape="1">
          <a:blip r:embed="rId2" cstate="print"/>
          <a:srcRect l="67734" t="30564" r="782" b="689"/>
          <a:stretch>
            <a:fillRect/>
          </a:stretch>
        </p:blipFill>
        <p:spPr>
          <a:xfrm>
            <a:off x="8077199" y="3676651"/>
            <a:ext cx="3838575" cy="2847975"/>
          </a:xfrm>
          <a:prstGeom prst="rect">
            <a:avLst/>
          </a:prstGeom>
        </p:spPr>
      </p:pic>
      <p:pic>
        <p:nvPicPr>
          <p:cNvPr id="2097164" name="图片 6"/>
          <p:cNvPicPr>
            <a:picLocks noChangeAspect="1"/>
          </p:cNvPicPr>
          <p:nvPr/>
        </p:nvPicPr>
        <p:blipFill rotWithShape="1">
          <a:blip r:embed="rId2" cstate="print"/>
          <a:srcRect l="4141" t="18962" r="87343" b="55747"/>
          <a:stretch>
            <a:fillRect/>
          </a:stretch>
        </p:blipFill>
        <p:spPr>
          <a:xfrm>
            <a:off x="738187" y="1476375"/>
            <a:ext cx="1038225" cy="1047750"/>
          </a:xfrm>
          <a:prstGeom prst="rect">
            <a:avLst/>
          </a:prstGeom>
        </p:spPr>
      </p:pic>
      <p:grpSp>
        <p:nvGrpSpPr>
          <p:cNvPr id="80" name="组合 36"/>
          <p:cNvGrpSpPr/>
          <p:nvPr/>
        </p:nvGrpSpPr>
        <p:grpSpPr>
          <a:xfrm rot="5400000">
            <a:off x="8643938" y="3625053"/>
            <a:ext cx="676275" cy="779472"/>
            <a:chOff x="8896351" y="1504950"/>
            <a:chExt cx="676275" cy="779472"/>
          </a:xfrm>
        </p:grpSpPr>
        <p:cxnSp>
          <p:nvCxnSpPr>
            <p:cNvPr id="3145749" name="直接连接符 31"/>
            <p:cNvCxnSpPr>
              <a:cxnSpLocks/>
            </p:cNvCxnSpPr>
            <p:nvPr/>
          </p:nvCxnSpPr>
          <p:spPr>
            <a:xfrm>
              <a:off x="9458325" y="1504950"/>
              <a:ext cx="0" cy="779472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0" name="直接连接符 35"/>
            <p:cNvCxnSpPr>
              <a:cxnSpLocks/>
            </p:cNvCxnSpPr>
            <p:nvPr/>
          </p:nvCxnSpPr>
          <p:spPr>
            <a:xfrm>
              <a:off x="8896351" y="1619250"/>
              <a:ext cx="676275" cy="0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41"/>
          <p:cNvGrpSpPr/>
          <p:nvPr/>
        </p:nvGrpSpPr>
        <p:grpSpPr>
          <a:xfrm rot="10800000">
            <a:off x="3238500" y="3573455"/>
            <a:ext cx="676275" cy="779472"/>
            <a:chOff x="8896351" y="1504950"/>
            <a:chExt cx="676275" cy="779472"/>
          </a:xfrm>
        </p:grpSpPr>
        <p:cxnSp>
          <p:nvCxnSpPr>
            <p:cNvPr id="3145751" name="直接连接符 42"/>
            <p:cNvCxnSpPr>
              <a:cxnSpLocks/>
            </p:cNvCxnSpPr>
            <p:nvPr/>
          </p:nvCxnSpPr>
          <p:spPr>
            <a:xfrm>
              <a:off x="9458325" y="1504950"/>
              <a:ext cx="0" cy="779472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2" name="直接连接符 43"/>
            <p:cNvCxnSpPr>
              <a:cxnSpLocks/>
            </p:cNvCxnSpPr>
            <p:nvPr/>
          </p:nvCxnSpPr>
          <p:spPr>
            <a:xfrm>
              <a:off x="8896351" y="1619250"/>
              <a:ext cx="676275" cy="0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753" name="直接连接符 38"/>
          <p:cNvCxnSpPr>
            <a:cxnSpLocks/>
          </p:cNvCxnSpPr>
          <p:nvPr/>
        </p:nvCxnSpPr>
        <p:spPr>
          <a:xfrm>
            <a:off x="3981450" y="4238626"/>
            <a:ext cx="1019965" cy="0"/>
          </a:xfrm>
          <a:prstGeom prst="line">
            <a:avLst/>
          </a:prstGeom>
          <a:ln w="15875">
            <a:solidFill>
              <a:srgbClr val="5E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026089" y="2384523"/>
            <a:ext cx="7137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 baccalauréat</a:t>
            </a:r>
            <a:endParaRPr lang="zh-CN" altLang="en-US" sz="5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85896" y="3217037"/>
            <a:ext cx="31116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（</a:t>
            </a:r>
            <a:r>
              <a:rPr lang="en-US" altLang="zh-CN" sz="4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 bac</a:t>
            </a:r>
            <a:r>
              <a:rPr lang="zh-CN" altLang="en-US" sz="4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）</a:t>
            </a:r>
          </a:p>
        </p:txBody>
      </p:sp>
      <p:sp>
        <p:nvSpPr>
          <p:cNvPr id="17" name="矩形 16"/>
          <p:cNvSpPr/>
          <p:nvPr/>
        </p:nvSpPr>
        <p:spPr>
          <a:xfrm>
            <a:off x="5363570" y="1333649"/>
            <a:ext cx="2033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thème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54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55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22" name="矩形 5"/>
          <p:cNvSpPr/>
          <p:nvPr/>
        </p:nvSpPr>
        <p:spPr>
          <a:xfrm>
            <a:off x="654756" y="677333"/>
            <a:ext cx="11400013" cy="598070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矩形 4"/>
          <p:cNvSpPr/>
          <p:nvPr/>
        </p:nvSpPr>
        <p:spPr>
          <a:xfrm>
            <a:off x="260373" y="288838"/>
            <a:ext cx="11558588" cy="61702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7"/>
          <p:cNvGrpSpPr/>
          <p:nvPr/>
        </p:nvGrpSpPr>
        <p:grpSpPr>
          <a:xfrm>
            <a:off x="1030113" y="4687415"/>
            <a:ext cx="2324218" cy="647764"/>
            <a:chOff x="1446374" y="2454000"/>
            <a:chExt cx="2324218" cy="647764"/>
          </a:xfrm>
        </p:grpSpPr>
        <p:sp>
          <p:nvSpPr>
            <p:cNvPr id="1048630" name="TextBox 33"/>
            <p:cNvSpPr txBox="1"/>
            <p:nvPr/>
          </p:nvSpPr>
          <p:spPr>
            <a:xfrm>
              <a:off x="2433813" y="245400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1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4" name="组合 20"/>
          <p:cNvGrpSpPr/>
          <p:nvPr/>
        </p:nvGrpSpPr>
        <p:grpSpPr>
          <a:xfrm>
            <a:off x="3588089" y="4714711"/>
            <a:ext cx="2324218" cy="620468"/>
            <a:chOff x="1446374" y="2481296"/>
            <a:chExt cx="2324218" cy="620468"/>
          </a:xfrm>
        </p:grpSpPr>
        <p:sp>
          <p:nvSpPr>
            <p:cNvPr id="1048632" name="TextBox 33"/>
            <p:cNvSpPr txBox="1"/>
            <p:nvPr/>
          </p:nvSpPr>
          <p:spPr>
            <a:xfrm>
              <a:off x="2256394" y="24812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3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5" name="组合 23"/>
          <p:cNvGrpSpPr/>
          <p:nvPr/>
        </p:nvGrpSpPr>
        <p:grpSpPr>
          <a:xfrm>
            <a:off x="6222611" y="4687415"/>
            <a:ext cx="2324218" cy="647764"/>
            <a:chOff x="1446374" y="2454000"/>
            <a:chExt cx="2324218" cy="647764"/>
          </a:xfrm>
        </p:grpSpPr>
        <p:sp>
          <p:nvSpPr>
            <p:cNvPr id="1048634" name="TextBox 33"/>
            <p:cNvSpPr txBox="1"/>
            <p:nvPr/>
          </p:nvSpPr>
          <p:spPr>
            <a:xfrm>
              <a:off x="2433816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5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8780587" y="4687415"/>
            <a:ext cx="2324218" cy="647764"/>
            <a:chOff x="1446374" y="2454000"/>
            <a:chExt cx="2324218" cy="647764"/>
          </a:xfrm>
        </p:grpSpPr>
        <p:sp>
          <p:nvSpPr>
            <p:cNvPr id="1048636" name="TextBox 33"/>
            <p:cNvSpPr txBox="1"/>
            <p:nvPr/>
          </p:nvSpPr>
          <p:spPr>
            <a:xfrm>
              <a:off x="2433814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7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1542197" y="2006221"/>
          <a:ext cx="9048466" cy="2499360"/>
        </p:xfrm>
        <a:graphic>
          <a:graphicData uri="http://schemas.openxmlformats.org/drawingml/2006/table">
            <a:tbl>
              <a:tblPr/>
              <a:tblGrid>
                <a:gridCol w="904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21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Certains étudiants chercheront du travail ,face à la concurrence cruelle,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 d’autres étudiants poursuivront ses études en étudiant 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soit dans des universités soit dans des classes préparatoires pour aller aux grandes écoloes.</a:t>
                      </a:r>
                      <a:endParaRPr lang="zh-CN" altLang="zh-CN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4094328" y="573206"/>
          <a:ext cx="3725839" cy="723331"/>
        </p:xfrm>
        <a:graphic>
          <a:graphicData uri="http://schemas.openxmlformats.org/drawingml/2006/table">
            <a:tbl>
              <a:tblPr/>
              <a:tblGrid>
                <a:gridCol w="3725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331">
                <a:tc>
                  <a:txBody>
                    <a:bodyPr/>
                    <a:lstStyle/>
                    <a:p>
                      <a:r>
                        <a:rPr lang="en-US" altLang="zh-CN" sz="3600" dirty="0"/>
                        <a:t>LE    FUTURE</a:t>
                      </a:r>
                      <a:endParaRPr lang="zh-CN" altLang="en-US" sz="3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097154" name="图片 8"/>
            <p:cNvPicPr>
              <a:picLocks noChangeAspect="1"/>
            </p:cNvPicPr>
            <p:nvPr/>
          </p:nvPicPr>
          <p:blipFill rotWithShape="1">
            <a:blip r:embed="rId2" cstate="print"/>
            <a:srcRect t="5513" r="38806" b="7874"/>
            <a:stretch>
              <a:fillRect/>
            </a:stretch>
          </p:blipFill>
          <p:spPr>
            <a:xfrm rot="10800000">
              <a:off x="-2" y="0"/>
              <a:ext cx="5207001" cy="6858000"/>
            </a:xfrm>
            <a:prstGeom prst="rect">
              <a:avLst/>
            </a:prstGeom>
          </p:spPr>
        </p:pic>
        <p:pic>
          <p:nvPicPr>
            <p:cNvPr id="2097155" name="图片 7"/>
            <p:cNvPicPr>
              <a:picLocks noChangeAspect="1"/>
            </p:cNvPicPr>
            <p:nvPr/>
          </p:nvPicPr>
          <p:blipFill rotWithShape="1">
            <a:blip r:embed="rId2" cstate="print"/>
            <a:srcRect t="5513" b="7874"/>
            <a:stretch>
              <a:fillRect/>
            </a:stretch>
          </p:blipFill>
          <p:spPr>
            <a:xfrm>
              <a:off x="3683000" y="0"/>
              <a:ext cx="8509000" cy="6858000"/>
            </a:xfrm>
            <a:prstGeom prst="rect">
              <a:avLst/>
            </a:prstGeom>
          </p:spPr>
        </p:pic>
      </p:grpSp>
      <p:sp>
        <p:nvSpPr>
          <p:cNvPr id="1048622" name="矩形 5"/>
          <p:cNvSpPr/>
          <p:nvPr/>
        </p:nvSpPr>
        <p:spPr>
          <a:xfrm>
            <a:off x="654756" y="677333"/>
            <a:ext cx="11400013" cy="5980705"/>
          </a:xfrm>
          <a:prstGeom prst="rect">
            <a:avLst/>
          </a:prstGeom>
          <a:solidFill>
            <a:srgbClr val="4EA3AC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矩形 4"/>
          <p:cNvSpPr/>
          <p:nvPr/>
        </p:nvSpPr>
        <p:spPr>
          <a:xfrm>
            <a:off x="260373" y="288838"/>
            <a:ext cx="11558588" cy="61702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7"/>
          <p:cNvGrpSpPr/>
          <p:nvPr/>
        </p:nvGrpSpPr>
        <p:grpSpPr>
          <a:xfrm>
            <a:off x="1030113" y="4687415"/>
            <a:ext cx="2324218" cy="647764"/>
            <a:chOff x="1446374" y="2454000"/>
            <a:chExt cx="2324218" cy="647764"/>
          </a:xfrm>
        </p:grpSpPr>
        <p:sp>
          <p:nvSpPr>
            <p:cNvPr id="1048630" name="TextBox 33"/>
            <p:cNvSpPr txBox="1"/>
            <p:nvPr/>
          </p:nvSpPr>
          <p:spPr>
            <a:xfrm>
              <a:off x="2433813" y="245400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1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4" name="组合 20"/>
          <p:cNvGrpSpPr/>
          <p:nvPr/>
        </p:nvGrpSpPr>
        <p:grpSpPr>
          <a:xfrm>
            <a:off x="3588089" y="4714711"/>
            <a:ext cx="2324218" cy="620468"/>
            <a:chOff x="1446374" y="2481296"/>
            <a:chExt cx="2324218" cy="620468"/>
          </a:xfrm>
        </p:grpSpPr>
        <p:sp>
          <p:nvSpPr>
            <p:cNvPr id="1048632" name="TextBox 33"/>
            <p:cNvSpPr txBox="1"/>
            <p:nvPr/>
          </p:nvSpPr>
          <p:spPr>
            <a:xfrm>
              <a:off x="2256394" y="24812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3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5" name="组合 23"/>
          <p:cNvGrpSpPr/>
          <p:nvPr/>
        </p:nvGrpSpPr>
        <p:grpSpPr>
          <a:xfrm>
            <a:off x="6222611" y="4687415"/>
            <a:ext cx="2324218" cy="647764"/>
            <a:chOff x="1446374" y="2454000"/>
            <a:chExt cx="2324218" cy="647764"/>
          </a:xfrm>
        </p:grpSpPr>
        <p:sp>
          <p:nvSpPr>
            <p:cNvPr id="1048634" name="TextBox 33"/>
            <p:cNvSpPr txBox="1"/>
            <p:nvPr/>
          </p:nvSpPr>
          <p:spPr>
            <a:xfrm>
              <a:off x="2433816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5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8780587" y="4687415"/>
            <a:ext cx="2324218" cy="647764"/>
            <a:chOff x="1446374" y="2454000"/>
            <a:chExt cx="2324218" cy="647764"/>
          </a:xfrm>
        </p:grpSpPr>
        <p:sp>
          <p:nvSpPr>
            <p:cNvPr id="1048636" name="TextBox 33"/>
            <p:cNvSpPr txBox="1"/>
            <p:nvPr/>
          </p:nvSpPr>
          <p:spPr>
            <a:xfrm>
              <a:off x="2433814" y="2454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pc="300" dirty="0">
                <a:solidFill>
                  <a:srgbClr val="96C9C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ontserrat Semi" charset="0"/>
              </a:endParaRPr>
            </a:p>
          </p:txBody>
        </p:sp>
        <p:sp>
          <p:nvSpPr>
            <p:cNvPr id="1048637" name="TextBox 34"/>
            <p:cNvSpPr txBox="1"/>
            <p:nvPr/>
          </p:nvSpPr>
          <p:spPr>
            <a:xfrm>
              <a:off x="1446374" y="2824765"/>
              <a:ext cx="232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Lato Light" charset="0"/>
              </a:endParaRPr>
            </a:p>
          </p:txBody>
        </p:sp>
      </p:grp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675503" y="1388383"/>
          <a:ext cx="11516497" cy="4114800"/>
        </p:xfrm>
        <a:graphic>
          <a:graphicData uri="http://schemas.openxmlformats.org/drawingml/2006/table">
            <a:tbl>
              <a:tblPr/>
              <a:tblGrid>
                <a:gridCol w="1151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2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Malgré que la vie soit difficile, ces efforts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doivent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être poursuivis</a:t>
                      </a:r>
                      <a:r>
                        <a:rPr lang="zh-CN" altLang="en-US" sz="6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！</a:t>
                      </a:r>
                      <a:endParaRPr lang="zh-CN" altLang="en-US" sz="6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4094328" y="573206"/>
          <a:ext cx="3725839" cy="723331"/>
        </p:xfrm>
        <a:graphic>
          <a:graphicData uri="http://schemas.openxmlformats.org/drawingml/2006/table">
            <a:tbl>
              <a:tblPr/>
              <a:tblGrid>
                <a:gridCol w="3725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331">
                <a:tc>
                  <a:txBody>
                    <a:bodyPr/>
                    <a:lstStyle/>
                    <a:p>
                      <a:endParaRPr lang="zh-CN" altLang="en-US" sz="3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70" decel="10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770" decel="100000"/>
                                        <p:tgtEl>
                                          <p:spTgt spid="3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4" dur="77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6" dur="77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4"/>
          <p:cNvPicPr>
            <a:picLocks noChangeAspect="1"/>
          </p:cNvPicPr>
          <p:nvPr/>
        </p:nvPicPr>
        <p:blipFill rotWithShape="1">
          <a:blip r:embed="rId2" cstate="print"/>
          <a:srcRect l="859" t="39071" r="78516"/>
          <a:stretch>
            <a:fillRect/>
          </a:stretch>
        </p:blipFill>
        <p:spPr>
          <a:xfrm>
            <a:off x="0" y="4000501"/>
            <a:ext cx="2514600" cy="2524125"/>
          </a:xfrm>
          <a:prstGeom prst="rect">
            <a:avLst/>
          </a:prstGeom>
        </p:spPr>
      </p:pic>
      <p:pic>
        <p:nvPicPr>
          <p:cNvPr id="2097175" name="图片 5"/>
          <p:cNvPicPr>
            <a:picLocks noChangeAspect="1"/>
          </p:cNvPicPr>
          <p:nvPr/>
        </p:nvPicPr>
        <p:blipFill rotWithShape="1">
          <a:blip r:embed="rId2" cstate="print"/>
          <a:srcRect l="67734" t="30564" r="782" b="689"/>
          <a:stretch>
            <a:fillRect/>
          </a:stretch>
        </p:blipFill>
        <p:spPr>
          <a:xfrm>
            <a:off x="8077199" y="3676651"/>
            <a:ext cx="3838575" cy="2847975"/>
          </a:xfrm>
          <a:prstGeom prst="rect">
            <a:avLst/>
          </a:prstGeom>
        </p:spPr>
      </p:pic>
      <p:pic>
        <p:nvPicPr>
          <p:cNvPr id="2097176" name="图片 6"/>
          <p:cNvPicPr>
            <a:picLocks noChangeAspect="1"/>
          </p:cNvPicPr>
          <p:nvPr/>
        </p:nvPicPr>
        <p:blipFill rotWithShape="1">
          <a:blip r:embed="rId2" cstate="print"/>
          <a:srcRect l="4141" t="18962" r="87343" b="55747"/>
          <a:stretch>
            <a:fillRect/>
          </a:stretch>
        </p:blipFill>
        <p:spPr>
          <a:xfrm>
            <a:off x="738187" y="1476375"/>
            <a:ext cx="1038225" cy="1047750"/>
          </a:xfrm>
          <a:prstGeom prst="rect">
            <a:avLst/>
          </a:prstGeom>
        </p:spPr>
      </p:pic>
      <p:grpSp>
        <p:nvGrpSpPr>
          <p:cNvPr id="2" name="组合 14"/>
          <p:cNvGrpSpPr/>
          <p:nvPr/>
        </p:nvGrpSpPr>
        <p:grpSpPr>
          <a:xfrm>
            <a:off x="3531394" y="1828798"/>
            <a:ext cx="1266825" cy="1209675"/>
            <a:chOff x="3524250" y="2133600"/>
            <a:chExt cx="1266825" cy="1209675"/>
          </a:xfrm>
        </p:grpSpPr>
        <p:sp>
          <p:nvSpPr>
            <p:cNvPr id="1049488" name="矩形 9"/>
            <p:cNvSpPr/>
            <p:nvPr/>
          </p:nvSpPr>
          <p:spPr>
            <a:xfrm>
              <a:off x="3524250" y="2133600"/>
              <a:ext cx="1266825" cy="1209675"/>
            </a:xfrm>
            <a:prstGeom prst="rect">
              <a:avLst/>
            </a:prstGeom>
            <a:noFill/>
            <a:ln w="22225"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45764" name="直接连接符 11"/>
            <p:cNvCxnSpPr>
              <a:cxnSpLocks/>
            </p:cNvCxnSpPr>
            <p:nvPr/>
          </p:nvCxnSpPr>
          <p:spPr>
            <a:xfrm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5" name="直接连接符 13"/>
            <p:cNvCxnSpPr>
              <a:cxnSpLocks/>
            </p:cNvCxnSpPr>
            <p:nvPr/>
          </p:nvCxnSpPr>
          <p:spPr>
            <a:xfrm flipV="1"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15"/>
          <p:cNvGrpSpPr/>
          <p:nvPr/>
        </p:nvGrpSpPr>
        <p:grpSpPr>
          <a:xfrm>
            <a:off x="4963716" y="1828798"/>
            <a:ext cx="1266825" cy="1209675"/>
            <a:chOff x="3524250" y="2133600"/>
            <a:chExt cx="1266825" cy="1209675"/>
          </a:xfrm>
        </p:grpSpPr>
        <p:sp>
          <p:nvSpPr>
            <p:cNvPr id="1049489" name="矩形 16"/>
            <p:cNvSpPr/>
            <p:nvPr/>
          </p:nvSpPr>
          <p:spPr>
            <a:xfrm>
              <a:off x="3524250" y="2133600"/>
              <a:ext cx="1266825" cy="1209675"/>
            </a:xfrm>
            <a:prstGeom prst="rect">
              <a:avLst/>
            </a:prstGeom>
            <a:noFill/>
            <a:ln w="22225"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145766" name="直接连接符 17"/>
            <p:cNvCxnSpPr>
              <a:cxnSpLocks/>
            </p:cNvCxnSpPr>
            <p:nvPr/>
          </p:nvCxnSpPr>
          <p:spPr>
            <a:xfrm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7" name="直接连接符 18"/>
            <p:cNvCxnSpPr>
              <a:cxnSpLocks/>
            </p:cNvCxnSpPr>
            <p:nvPr/>
          </p:nvCxnSpPr>
          <p:spPr>
            <a:xfrm flipV="1">
              <a:off x="3524250" y="2133600"/>
              <a:ext cx="1266825" cy="1209675"/>
            </a:xfrm>
            <a:prstGeom prst="line">
              <a:avLst/>
            </a:prstGeom>
            <a:ln>
              <a:solidFill>
                <a:srgbClr val="C5C9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9"/>
          <p:cNvGrpSpPr/>
          <p:nvPr/>
        </p:nvGrpSpPr>
        <p:grpSpPr>
          <a:xfrm>
            <a:off x="6396038" y="1828798"/>
            <a:ext cx="1266825" cy="1209675"/>
            <a:chOff x="3524250" y="2133600"/>
            <a:chExt cx="1266825" cy="1209675"/>
          </a:xfrm>
        </p:grpSpPr>
        <p:sp>
          <p:nvSpPr>
            <p:cNvPr id="1049490" name="矩形 20"/>
            <p:cNvSpPr/>
            <p:nvPr/>
          </p:nvSpPr>
          <p:spPr>
            <a:xfrm>
              <a:off x="3524250" y="2133600"/>
              <a:ext cx="1266825" cy="1209675"/>
            </a:xfrm>
            <a:prstGeom prst="rect">
              <a:avLst/>
            </a:prstGeom>
            <a:noFill/>
            <a:ln w="22225"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45768" name="直接连接符 21"/>
            <p:cNvCxnSpPr>
              <a:cxnSpLocks/>
            </p:cNvCxnSpPr>
            <p:nvPr/>
          </p:nvCxnSpPr>
          <p:spPr>
            <a:xfrm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9" name="直接连接符 22"/>
            <p:cNvCxnSpPr>
              <a:cxnSpLocks/>
            </p:cNvCxnSpPr>
            <p:nvPr/>
          </p:nvCxnSpPr>
          <p:spPr>
            <a:xfrm flipV="1"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3"/>
          <p:cNvGrpSpPr/>
          <p:nvPr/>
        </p:nvGrpSpPr>
        <p:grpSpPr>
          <a:xfrm>
            <a:off x="7828360" y="1828798"/>
            <a:ext cx="1266825" cy="1209675"/>
            <a:chOff x="3524250" y="2133600"/>
            <a:chExt cx="1266825" cy="1209675"/>
          </a:xfrm>
        </p:grpSpPr>
        <p:sp>
          <p:nvSpPr>
            <p:cNvPr id="1049491" name="矩形 24"/>
            <p:cNvSpPr/>
            <p:nvPr/>
          </p:nvSpPr>
          <p:spPr>
            <a:xfrm>
              <a:off x="3524250" y="2133600"/>
              <a:ext cx="1266825" cy="1209675"/>
            </a:xfrm>
            <a:prstGeom prst="rect">
              <a:avLst/>
            </a:prstGeom>
            <a:noFill/>
            <a:ln w="22225"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45770" name="直接连接符 25"/>
            <p:cNvCxnSpPr>
              <a:cxnSpLocks/>
            </p:cNvCxnSpPr>
            <p:nvPr/>
          </p:nvCxnSpPr>
          <p:spPr>
            <a:xfrm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1" name="直接连接符 26"/>
            <p:cNvCxnSpPr>
              <a:cxnSpLocks/>
            </p:cNvCxnSpPr>
            <p:nvPr/>
          </p:nvCxnSpPr>
          <p:spPr>
            <a:xfrm flipV="1">
              <a:off x="3524250" y="2133600"/>
              <a:ext cx="1266825" cy="120967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492" name="矩形 28"/>
          <p:cNvSpPr/>
          <p:nvPr/>
        </p:nvSpPr>
        <p:spPr>
          <a:xfrm>
            <a:off x="3665862" y="1828798"/>
            <a:ext cx="52876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感谢观看</a:t>
            </a:r>
          </a:p>
        </p:txBody>
      </p:sp>
      <p:sp>
        <p:nvSpPr>
          <p:cNvPr id="1049493" name="文本框 33"/>
          <p:cNvSpPr txBox="1"/>
          <p:nvPr/>
        </p:nvSpPr>
        <p:spPr>
          <a:xfrm>
            <a:off x="9419195" y="4552815"/>
            <a:ext cx="206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-loic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9495" name="矩形 51"/>
          <p:cNvSpPr/>
          <p:nvPr/>
        </p:nvSpPr>
        <p:spPr>
          <a:xfrm>
            <a:off x="3836037" y="3148310"/>
            <a:ext cx="5120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MERCI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97177" name="图片 53"/>
          <p:cNvPicPr>
            <a:picLocks noChangeAspect="1"/>
          </p:cNvPicPr>
          <p:nvPr/>
        </p:nvPicPr>
        <p:blipFill rotWithShape="1">
          <a:blip r:embed="rId3" cstate="print"/>
          <a:srcRect l="91859" t="52479" r="745" b="40272"/>
          <a:stretch>
            <a:fillRect/>
          </a:stretch>
        </p:blipFill>
        <p:spPr>
          <a:xfrm rot="5400000">
            <a:off x="9205049" y="4849484"/>
            <a:ext cx="483745" cy="266673"/>
          </a:xfrm>
          <a:prstGeom prst="rect">
            <a:avLst/>
          </a:prstGeom>
        </p:spPr>
      </p:pic>
      <p:pic>
        <p:nvPicPr>
          <p:cNvPr id="27" name="图片 26" descr="微信图片_2019060913283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737352">
            <a:off x="6249902" y="727805"/>
            <a:ext cx="5230195" cy="5078455"/>
          </a:xfrm>
          <a:prstGeom prst="rect">
            <a:avLst/>
          </a:prstGeom>
        </p:spPr>
      </p:pic>
      <p:pic>
        <p:nvPicPr>
          <p:cNvPr id="28" name="图片 27" descr="微信图片_2019060913281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149565">
            <a:off x="960403" y="917604"/>
            <a:ext cx="4374076" cy="4374076"/>
          </a:xfrm>
          <a:prstGeom prst="rect">
            <a:avLst/>
          </a:prstGeom>
        </p:spPr>
      </p:pic>
      <p:pic>
        <p:nvPicPr>
          <p:cNvPr id="29" name="图片 28" descr="微信图片_2019060913282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6837" y="3842952"/>
            <a:ext cx="2903639" cy="2541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9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9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9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92" grpId="0"/>
      <p:bldP spid="1049493" grpId="0"/>
      <p:bldP spid="104949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4"/>
          <p:cNvPicPr>
            <a:picLocks noChangeAspect="1"/>
          </p:cNvPicPr>
          <p:nvPr/>
        </p:nvPicPr>
        <p:blipFill rotWithShape="1">
          <a:blip r:embed="rId2" cstate="print"/>
          <a:srcRect l="859" t="39071" r="78516"/>
          <a:stretch>
            <a:fillRect/>
          </a:stretch>
        </p:blipFill>
        <p:spPr>
          <a:xfrm>
            <a:off x="0" y="4000501"/>
            <a:ext cx="2514600" cy="2524125"/>
          </a:xfrm>
          <a:prstGeom prst="rect">
            <a:avLst/>
          </a:prstGeom>
        </p:spPr>
      </p:pic>
      <p:pic>
        <p:nvPicPr>
          <p:cNvPr id="2097167" name="图片 5"/>
          <p:cNvPicPr>
            <a:picLocks noChangeAspect="1"/>
          </p:cNvPicPr>
          <p:nvPr/>
        </p:nvPicPr>
        <p:blipFill rotWithShape="1">
          <a:blip r:embed="rId2" cstate="print"/>
          <a:srcRect l="67734" t="30564" r="782" b="689"/>
          <a:stretch>
            <a:fillRect/>
          </a:stretch>
        </p:blipFill>
        <p:spPr>
          <a:xfrm>
            <a:off x="8077199" y="3676651"/>
            <a:ext cx="3838575" cy="2847975"/>
          </a:xfrm>
          <a:prstGeom prst="rect">
            <a:avLst/>
          </a:prstGeom>
        </p:spPr>
      </p:pic>
      <p:pic>
        <p:nvPicPr>
          <p:cNvPr id="2097168" name="图片 6"/>
          <p:cNvPicPr>
            <a:picLocks noChangeAspect="1"/>
          </p:cNvPicPr>
          <p:nvPr/>
        </p:nvPicPr>
        <p:blipFill rotWithShape="1">
          <a:blip r:embed="rId2" cstate="print"/>
          <a:srcRect l="4141" t="18962" r="87343" b="55747"/>
          <a:stretch>
            <a:fillRect/>
          </a:stretch>
        </p:blipFill>
        <p:spPr>
          <a:xfrm>
            <a:off x="738187" y="1476375"/>
            <a:ext cx="1038225" cy="1047750"/>
          </a:xfrm>
          <a:prstGeom prst="rect">
            <a:avLst/>
          </a:prstGeom>
        </p:spPr>
      </p:pic>
      <p:sp>
        <p:nvSpPr>
          <p:cNvPr id="1049054" name="文本框 27"/>
          <p:cNvSpPr txBox="1"/>
          <p:nvPr/>
        </p:nvSpPr>
        <p:spPr>
          <a:xfrm>
            <a:off x="3008227" y="1650650"/>
            <a:ext cx="6432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MERCI </a:t>
            </a: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POUR </a:t>
            </a: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VOTRE ATTENTION</a:t>
            </a:r>
            <a:endParaRPr lang="zh-CN" altLang="en-US" sz="5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36"/>
          <p:cNvGrpSpPr/>
          <p:nvPr/>
        </p:nvGrpSpPr>
        <p:grpSpPr>
          <a:xfrm rot="5400000">
            <a:off x="8643938" y="3625053"/>
            <a:ext cx="676275" cy="779472"/>
            <a:chOff x="8896351" y="1504950"/>
            <a:chExt cx="676275" cy="779472"/>
          </a:xfrm>
        </p:grpSpPr>
        <p:cxnSp>
          <p:nvCxnSpPr>
            <p:cNvPr id="3145754" name="直接连接符 31"/>
            <p:cNvCxnSpPr>
              <a:cxnSpLocks/>
            </p:cNvCxnSpPr>
            <p:nvPr/>
          </p:nvCxnSpPr>
          <p:spPr>
            <a:xfrm>
              <a:off x="9458325" y="1504950"/>
              <a:ext cx="0" cy="779472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5" name="直接连接符 35"/>
            <p:cNvCxnSpPr>
              <a:cxnSpLocks/>
            </p:cNvCxnSpPr>
            <p:nvPr/>
          </p:nvCxnSpPr>
          <p:spPr>
            <a:xfrm>
              <a:off x="8896351" y="1619250"/>
              <a:ext cx="676275" cy="0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41"/>
          <p:cNvGrpSpPr/>
          <p:nvPr/>
        </p:nvGrpSpPr>
        <p:grpSpPr>
          <a:xfrm rot="10800000">
            <a:off x="3238500" y="3573455"/>
            <a:ext cx="676275" cy="779472"/>
            <a:chOff x="8896351" y="1504950"/>
            <a:chExt cx="676275" cy="779472"/>
          </a:xfrm>
        </p:grpSpPr>
        <p:cxnSp>
          <p:nvCxnSpPr>
            <p:cNvPr id="3145756" name="直接连接符 42"/>
            <p:cNvCxnSpPr>
              <a:cxnSpLocks/>
            </p:cNvCxnSpPr>
            <p:nvPr/>
          </p:nvCxnSpPr>
          <p:spPr>
            <a:xfrm>
              <a:off x="9458325" y="1504950"/>
              <a:ext cx="0" cy="779472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7" name="直接连接符 43"/>
            <p:cNvCxnSpPr>
              <a:cxnSpLocks/>
            </p:cNvCxnSpPr>
            <p:nvPr/>
          </p:nvCxnSpPr>
          <p:spPr>
            <a:xfrm>
              <a:off x="8896351" y="1619250"/>
              <a:ext cx="676275" cy="0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758" name="直接连接符 38"/>
          <p:cNvCxnSpPr>
            <a:cxnSpLocks/>
          </p:cNvCxnSpPr>
          <p:nvPr/>
        </p:nvCxnSpPr>
        <p:spPr>
          <a:xfrm>
            <a:off x="3981450" y="4238626"/>
            <a:ext cx="1019965" cy="0"/>
          </a:xfrm>
          <a:prstGeom prst="line">
            <a:avLst/>
          </a:prstGeom>
          <a:ln w="15875">
            <a:solidFill>
              <a:srgbClr val="5E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微信图片_201906091523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7844" y="4547286"/>
            <a:ext cx="1915297" cy="1915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7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770" decel="100000"/>
                                        <p:tgtEl>
                                          <p:spTgt spid="1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3" dur="7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5" dur="7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4"/>
          <p:cNvPicPr>
            <a:picLocks noChangeAspect="1"/>
          </p:cNvPicPr>
          <p:nvPr/>
        </p:nvPicPr>
        <p:blipFill rotWithShape="1">
          <a:blip r:embed="rId2" cstate="print"/>
          <a:srcRect l="859" t="39071" r="78516"/>
          <a:stretch>
            <a:fillRect/>
          </a:stretch>
        </p:blipFill>
        <p:spPr>
          <a:xfrm>
            <a:off x="0" y="4000501"/>
            <a:ext cx="2514600" cy="2524125"/>
          </a:xfrm>
          <a:prstGeom prst="rect">
            <a:avLst/>
          </a:prstGeom>
        </p:spPr>
      </p:pic>
      <p:pic>
        <p:nvPicPr>
          <p:cNvPr id="2097171" name="图片 5"/>
          <p:cNvPicPr>
            <a:picLocks noChangeAspect="1"/>
          </p:cNvPicPr>
          <p:nvPr/>
        </p:nvPicPr>
        <p:blipFill rotWithShape="1">
          <a:blip r:embed="rId2" cstate="print"/>
          <a:srcRect l="67734" t="30564" r="782" b="689"/>
          <a:stretch>
            <a:fillRect/>
          </a:stretch>
        </p:blipFill>
        <p:spPr>
          <a:xfrm>
            <a:off x="8077199" y="3676651"/>
            <a:ext cx="3838575" cy="2847975"/>
          </a:xfrm>
          <a:prstGeom prst="rect">
            <a:avLst/>
          </a:prstGeom>
        </p:spPr>
      </p:pic>
      <p:pic>
        <p:nvPicPr>
          <p:cNvPr id="2097172" name="图片 6"/>
          <p:cNvPicPr>
            <a:picLocks noChangeAspect="1"/>
          </p:cNvPicPr>
          <p:nvPr/>
        </p:nvPicPr>
        <p:blipFill rotWithShape="1">
          <a:blip r:embed="rId2" cstate="print"/>
          <a:srcRect l="4141" t="18962" r="87343" b="55747"/>
          <a:stretch>
            <a:fillRect/>
          </a:stretch>
        </p:blipFill>
        <p:spPr>
          <a:xfrm>
            <a:off x="738187" y="1476375"/>
            <a:ext cx="1038225" cy="1047750"/>
          </a:xfrm>
          <a:prstGeom prst="rect">
            <a:avLst/>
          </a:prstGeom>
        </p:spPr>
      </p:pic>
      <p:sp>
        <p:nvSpPr>
          <p:cNvPr id="1049455" name="文本框 2"/>
          <p:cNvSpPr txBox="1"/>
          <p:nvPr/>
        </p:nvSpPr>
        <p:spPr>
          <a:xfrm>
            <a:off x="4940489" y="1339897"/>
            <a:ext cx="2245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PARTIE </a:t>
            </a:r>
            <a:r>
              <a:rPr lang="en-US" altLang="zh-CN" sz="40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组合 36"/>
          <p:cNvGrpSpPr/>
          <p:nvPr/>
        </p:nvGrpSpPr>
        <p:grpSpPr>
          <a:xfrm rot="5400000">
            <a:off x="8643938" y="3625053"/>
            <a:ext cx="676275" cy="779472"/>
            <a:chOff x="8896351" y="1504950"/>
            <a:chExt cx="676275" cy="779472"/>
          </a:xfrm>
        </p:grpSpPr>
        <p:cxnSp>
          <p:nvCxnSpPr>
            <p:cNvPr id="3145759" name="直接连接符 31"/>
            <p:cNvCxnSpPr>
              <a:cxnSpLocks/>
            </p:cNvCxnSpPr>
            <p:nvPr/>
          </p:nvCxnSpPr>
          <p:spPr>
            <a:xfrm>
              <a:off x="9458325" y="1504950"/>
              <a:ext cx="0" cy="779472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0" name="直接连接符 35"/>
            <p:cNvCxnSpPr>
              <a:cxnSpLocks/>
            </p:cNvCxnSpPr>
            <p:nvPr/>
          </p:nvCxnSpPr>
          <p:spPr>
            <a:xfrm>
              <a:off x="8896351" y="1619250"/>
              <a:ext cx="676275" cy="0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41"/>
          <p:cNvGrpSpPr/>
          <p:nvPr/>
        </p:nvGrpSpPr>
        <p:grpSpPr>
          <a:xfrm rot="10800000">
            <a:off x="3238500" y="3573455"/>
            <a:ext cx="676275" cy="779472"/>
            <a:chOff x="8896351" y="1504950"/>
            <a:chExt cx="676275" cy="779472"/>
          </a:xfrm>
        </p:grpSpPr>
        <p:cxnSp>
          <p:nvCxnSpPr>
            <p:cNvPr id="3145761" name="直接连接符 42"/>
            <p:cNvCxnSpPr>
              <a:cxnSpLocks/>
            </p:cNvCxnSpPr>
            <p:nvPr/>
          </p:nvCxnSpPr>
          <p:spPr>
            <a:xfrm>
              <a:off x="9458325" y="1504950"/>
              <a:ext cx="0" cy="779472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2" name="直接连接符 43"/>
            <p:cNvCxnSpPr>
              <a:cxnSpLocks/>
            </p:cNvCxnSpPr>
            <p:nvPr/>
          </p:nvCxnSpPr>
          <p:spPr>
            <a:xfrm>
              <a:off x="8896351" y="1619250"/>
              <a:ext cx="676275" cy="0"/>
            </a:xfrm>
            <a:prstGeom prst="line">
              <a:avLst/>
            </a:prstGeom>
            <a:ln w="15875">
              <a:solidFill>
                <a:srgbClr val="5E66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763" name="直接连接符 38"/>
          <p:cNvCxnSpPr>
            <a:cxnSpLocks/>
          </p:cNvCxnSpPr>
          <p:nvPr/>
        </p:nvCxnSpPr>
        <p:spPr>
          <a:xfrm>
            <a:off x="3981450" y="4238626"/>
            <a:ext cx="1019965" cy="0"/>
          </a:xfrm>
          <a:prstGeom prst="line">
            <a:avLst/>
          </a:prstGeom>
          <a:ln w="15875">
            <a:solidFill>
              <a:srgbClr val="5E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03260" y="2480058"/>
            <a:ext cx="79975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L'introduction</a:t>
            </a:r>
            <a:endParaRPr lang="zh-CN" altLang="en-US" sz="6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8"/>
          <p:cNvGrpSpPr/>
          <p:nvPr/>
        </p:nvGrpSpPr>
        <p:grpSpPr>
          <a:xfrm>
            <a:off x="2213562" y="3417846"/>
            <a:ext cx="2155040" cy="710351"/>
            <a:chOff x="6066280" y="1727334"/>
            <a:chExt cx="2155040" cy="710351"/>
          </a:xfrm>
        </p:grpSpPr>
        <p:sp>
          <p:nvSpPr>
            <p:cNvPr id="1048707" name="文本框 69"/>
            <p:cNvSpPr txBox="1"/>
            <p:nvPr/>
          </p:nvSpPr>
          <p:spPr>
            <a:xfrm>
              <a:off x="6412333" y="1727334"/>
              <a:ext cx="1473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708" name="矩形 70"/>
            <p:cNvSpPr/>
            <p:nvPr/>
          </p:nvSpPr>
          <p:spPr>
            <a:xfrm>
              <a:off x="6066280" y="2129908"/>
              <a:ext cx="21550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4" name="组合 77"/>
          <p:cNvGrpSpPr/>
          <p:nvPr/>
        </p:nvGrpSpPr>
        <p:grpSpPr>
          <a:xfrm>
            <a:off x="5423258" y="3431404"/>
            <a:ext cx="2155040" cy="710351"/>
            <a:chOff x="6066280" y="1727334"/>
            <a:chExt cx="2155040" cy="710351"/>
          </a:xfrm>
        </p:grpSpPr>
        <p:sp>
          <p:nvSpPr>
            <p:cNvPr id="1048709" name="文本框 78"/>
            <p:cNvSpPr txBox="1"/>
            <p:nvPr/>
          </p:nvSpPr>
          <p:spPr>
            <a:xfrm>
              <a:off x="6412333" y="1727334"/>
              <a:ext cx="1473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710" name="矩形 79"/>
            <p:cNvSpPr/>
            <p:nvPr/>
          </p:nvSpPr>
          <p:spPr>
            <a:xfrm>
              <a:off x="6066280" y="2129908"/>
              <a:ext cx="21550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5" name="组合 80"/>
          <p:cNvGrpSpPr/>
          <p:nvPr/>
        </p:nvGrpSpPr>
        <p:grpSpPr>
          <a:xfrm>
            <a:off x="8660250" y="3226688"/>
            <a:ext cx="2155040" cy="710351"/>
            <a:chOff x="6066280" y="1727334"/>
            <a:chExt cx="2155040" cy="710351"/>
          </a:xfrm>
        </p:grpSpPr>
        <p:sp>
          <p:nvSpPr>
            <p:cNvPr id="1048711" name="文本框 81"/>
            <p:cNvSpPr txBox="1"/>
            <p:nvPr/>
          </p:nvSpPr>
          <p:spPr>
            <a:xfrm>
              <a:off x="6412333" y="1727334"/>
              <a:ext cx="1473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712" name="矩形 82"/>
            <p:cNvSpPr/>
            <p:nvPr/>
          </p:nvSpPr>
          <p:spPr>
            <a:xfrm>
              <a:off x="6066280" y="2129908"/>
              <a:ext cx="21550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6" name="组合 83"/>
          <p:cNvGrpSpPr/>
          <p:nvPr/>
        </p:nvGrpSpPr>
        <p:grpSpPr>
          <a:xfrm>
            <a:off x="4987364" y="163773"/>
            <a:ext cx="2949484" cy="584775"/>
            <a:chOff x="4973716" y="259308"/>
            <a:chExt cx="2949484" cy="584775"/>
          </a:xfrm>
        </p:grpSpPr>
        <p:sp>
          <p:nvSpPr>
            <p:cNvPr id="1048713" name="文本框 84"/>
            <p:cNvSpPr txBox="1"/>
            <p:nvPr/>
          </p:nvSpPr>
          <p:spPr>
            <a:xfrm>
              <a:off x="5251438" y="259308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le bac</a:t>
              </a:r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714" name="任意多边形: 形状 85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矩形 80"/>
          <p:cNvSpPr/>
          <p:nvPr/>
        </p:nvSpPr>
        <p:spPr>
          <a:xfrm>
            <a:off x="1683226" y="4330090"/>
            <a:ext cx="32436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 bac est né en 1808,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grace au </a:t>
            </a:r>
            <a:r>
              <a:rPr lang="en-US" altLang="zh-CN" sz="2400" u="sng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décret</a:t>
            </a:r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  <a:cs typeface="Calibri" pitchFamily="34" charset="0"/>
              </a:rPr>
              <a:t>法令</a:t>
            </a:r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national </a:t>
            </a:r>
            <a:r>
              <a:rPr lang="en-US" altLang="zh-CN" sz="2400" u="sng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promulgé</a:t>
            </a:r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  <a:cs typeface="Calibri" pitchFamily="34" charset="0"/>
              </a:rPr>
              <a:t>颁布</a:t>
            </a:r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par Napoléon.</a:t>
            </a:r>
            <a:endParaRPr lang="zh-CN" alt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076968" y="3817540"/>
            <a:ext cx="2729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Il y a une histoire de plus de deux cents ans.</a:t>
            </a:r>
            <a:endParaRPr lang="zh-CN" alt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8024885" y="4080679"/>
            <a:ext cx="33982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Pendant centaines d'années,le bac a été réformé plusieurs fois.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Et finalement il s‘est formé le système </a:t>
            </a:r>
            <a:r>
              <a:rPr lang="en-US" altLang="zh-CN" sz="2400" u="sng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actuel</a:t>
            </a:r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当前的</a:t>
            </a:r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).</a:t>
            </a:r>
            <a:endParaRPr lang="zh-CN" alt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4" name="图片 83" descr="微信图片_201906090046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9176" y="1682729"/>
            <a:ext cx="2251881" cy="2603436"/>
          </a:xfrm>
          <a:prstGeom prst="rect">
            <a:avLst/>
          </a:prstGeom>
        </p:spPr>
      </p:pic>
      <p:pic>
        <p:nvPicPr>
          <p:cNvPr id="85" name="图片 84" descr="微信图片_201906090046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4263" y="1662222"/>
            <a:ext cx="2442949" cy="2089516"/>
          </a:xfrm>
          <a:prstGeom prst="rect">
            <a:avLst/>
          </a:prstGeom>
        </p:spPr>
      </p:pic>
      <p:pic>
        <p:nvPicPr>
          <p:cNvPr id="86" name="图片 85" descr="微信图片_201906090046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1991" y="1681830"/>
            <a:ext cx="2654824" cy="2344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"/>
          <p:cNvGrpSpPr/>
          <p:nvPr/>
        </p:nvGrpSpPr>
        <p:grpSpPr>
          <a:xfrm>
            <a:off x="4973716" y="176362"/>
            <a:ext cx="3126905" cy="667393"/>
            <a:chOff x="4973716" y="176362"/>
            <a:chExt cx="3126905" cy="667393"/>
          </a:xfrm>
        </p:grpSpPr>
        <p:sp>
          <p:nvSpPr>
            <p:cNvPr id="1049259" name="文本框 2"/>
            <p:cNvSpPr txBox="1"/>
            <p:nvPr/>
          </p:nvSpPr>
          <p:spPr>
            <a:xfrm>
              <a:off x="5428859" y="176362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Le bac</a:t>
              </a:r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60" name="任意多边形: 形状 3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9262" name="任意多边形 13"/>
          <p:cNvSpPr>
            <a:spLocks noChangeArrowheads="1"/>
          </p:cNvSpPr>
          <p:nvPr/>
        </p:nvSpPr>
        <p:spPr bwMode="auto">
          <a:xfrm rot="5400000">
            <a:off x="2509232" y="-11942"/>
            <a:ext cx="1142339" cy="4348877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ysClr val="window" lastClr="FFFFFF"/>
            </a:solidFill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zh-CN" sz="42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9281" name="任意多边形 13"/>
          <p:cNvSpPr>
            <a:spLocks noChangeArrowheads="1"/>
          </p:cNvSpPr>
          <p:nvPr/>
        </p:nvSpPr>
        <p:spPr bwMode="auto">
          <a:xfrm rot="5400000">
            <a:off x="2460484" y="1588889"/>
            <a:ext cx="1142339" cy="4348877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ysClr val="window" lastClr="FFFFFF"/>
            </a:solidFill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zh-CN" sz="42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9282" name="任意多边形 13"/>
          <p:cNvSpPr>
            <a:spLocks noChangeArrowheads="1"/>
          </p:cNvSpPr>
          <p:nvPr/>
        </p:nvSpPr>
        <p:spPr bwMode="auto">
          <a:xfrm rot="5400000">
            <a:off x="2460484" y="3164488"/>
            <a:ext cx="1142339" cy="4348877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ysClr val="window" lastClr="FFFFFF"/>
            </a:solidFill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zh-CN" sz="42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9283" name="任意多边形 14"/>
          <p:cNvSpPr>
            <a:spLocks noChangeArrowheads="1"/>
          </p:cNvSpPr>
          <p:nvPr/>
        </p:nvSpPr>
        <p:spPr bwMode="auto">
          <a:xfrm rot="16200000">
            <a:off x="7225327" y="1754134"/>
            <a:ext cx="3963044" cy="4348877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 lang="zh-CN" altLang="zh-CN" sz="4267">
              <a:solidFill>
                <a:srgbClr val="FFFFFF"/>
              </a:solidFill>
            </a:endParaRPr>
          </a:p>
        </p:txBody>
      </p:sp>
      <p:grpSp>
        <p:nvGrpSpPr>
          <p:cNvPr id="131" name="组合 33"/>
          <p:cNvGrpSpPr/>
          <p:nvPr/>
        </p:nvGrpSpPr>
        <p:grpSpPr>
          <a:xfrm>
            <a:off x="7581274" y="2061316"/>
            <a:ext cx="3658225" cy="960724"/>
            <a:chOff x="6066279" y="1702431"/>
            <a:chExt cx="3658225" cy="710466"/>
          </a:xfrm>
        </p:grpSpPr>
        <p:sp>
          <p:nvSpPr>
            <p:cNvPr id="1049284" name="文本框 34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85" name="矩形 35"/>
            <p:cNvSpPr/>
            <p:nvPr/>
          </p:nvSpPr>
          <p:spPr>
            <a:xfrm>
              <a:off x="6066279" y="2129909"/>
              <a:ext cx="3658225" cy="282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2" name="组合 37"/>
          <p:cNvGrpSpPr/>
          <p:nvPr/>
        </p:nvGrpSpPr>
        <p:grpSpPr>
          <a:xfrm>
            <a:off x="1055888" y="1591327"/>
            <a:ext cx="3535125" cy="661766"/>
            <a:chOff x="5092574" y="1643955"/>
            <a:chExt cx="3535125" cy="661766"/>
          </a:xfrm>
        </p:grpSpPr>
        <p:sp>
          <p:nvSpPr>
            <p:cNvPr id="1049287" name="文本框 38"/>
            <p:cNvSpPr txBox="1"/>
            <p:nvPr/>
          </p:nvSpPr>
          <p:spPr>
            <a:xfrm>
              <a:off x="7174868" y="1643955"/>
              <a:ext cx="1452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88" name="矩形 39"/>
            <p:cNvSpPr/>
            <p:nvPr/>
          </p:nvSpPr>
          <p:spPr>
            <a:xfrm>
              <a:off x="5092574" y="1997944"/>
              <a:ext cx="34787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3" name="组合 40"/>
          <p:cNvGrpSpPr/>
          <p:nvPr/>
        </p:nvGrpSpPr>
        <p:grpSpPr>
          <a:xfrm>
            <a:off x="1055888" y="3180308"/>
            <a:ext cx="3535125" cy="661766"/>
            <a:chOff x="5092574" y="1643955"/>
            <a:chExt cx="3535125" cy="661766"/>
          </a:xfrm>
        </p:grpSpPr>
        <p:sp>
          <p:nvSpPr>
            <p:cNvPr id="1049289" name="文本框 41"/>
            <p:cNvSpPr txBox="1"/>
            <p:nvPr/>
          </p:nvSpPr>
          <p:spPr>
            <a:xfrm>
              <a:off x="7174868" y="1643955"/>
              <a:ext cx="1452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90" name="矩形 42"/>
            <p:cNvSpPr/>
            <p:nvPr/>
          </p:nvSpPr>
          <p:spPr>
            <a:xfrm>
              <a:off x="5092574" y="1997944"/>
              <a:ext cx="34787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4" name="组合 43"/>
          <p:cNvGrpSpPr/>
          <p:nvPr/>
        </p:nvGrpSpPr>
        <p:grpSpPr>
          <a:xfrm>
            <a:off x="1055888" y="4762819"/>
            <a:ext cx="3535125" cy="661766"/>
            <a:chOff x="5092574" y="1643955"/>
            <a:chExt cx="3535125" cy="661766"/>
          </a:xfrm>
        </p:grpSpPr>
        <p:sp>
          <p:nvSpPr>
            <p:cNvPr id="1049291" name="文本框 44"/>
            <p:cNvSpPr txBox="1"/>
            <p:nvPr/>
          </p:nvSpPr>
          <p:spPr>
            <a:xfrm>
              <a:off x="7174868" y="1643955"/>
              <a:ext cx="1452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292" name="矩形 45"/>
            <p:cNvSpPr/>
            <p:nvPr/>
          </p:nvSpPr>
          <p:spPr>
            <a:xfrm>
              <a:off x="5092574" y="1997944"/>
              <a:ext cx="34787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7458963" y="2702256"/>
            <a:ext cx="42371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Il y a maintenant 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           trois </a:t>
            </a:r>
          </a:p>
          <a:p>
            <a:r>
              <a:rPr lang="en-US" altLang="zh-CN" sz="3600" u="sng" dirty="0">
                <a:solidFill>
                  <a:schemeClr val="bg1"/>
                </a:solidFill>
              </a:rPr>
              <a:t>filières </a:t>
            </a:r>
            <a:r>
              <a:rPr lang="en-US" altLang="zh-CN" sz="3600" dirty="0">
                <a:solidFill>
                  <a:schemeClr val="bg1"/>
                </a:solidFill>
              </a:rPr>
              <a:t>(</a:t>
            </a:r>
            <a:r>
              <a:rPr lang="zh-CN" altLang="en-US" sz="3600" dirty="0">
                <a:solidFill>
                  <a:schemeClr val="bg1"/>
                </a:solidFill>
              </a:rPr>
              <a:t>专业教育</a:t>
            </a:r>
            <a:r>
              <a:rPr lang="en-US" altLang="zh-CN" sz="36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de bacs en France.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73494" y="1811318"/>
            <a:ext cx="32768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le bac général</a:t>
            </a:r>
          </a:p>
          <a:p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11535" y="3462698"/>
            <a:ext cx="3881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le bac technologique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8116" y="5073134"/>
            <a:ext cx="41296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le bac professionnel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5172502" y="2183642"/>
          <a:ext cx="2074460" cy="846162"/>
        </p:xfrm>
        <a:graphic>
          <a:graphicData uri="http://schemas.openxmlformats.org/drawingml/2006/table">
            <a:tbl>
              <a:tblPr/>
              <a:tblGrid>
                <a:gridCol w="2074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6162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</a:rPr>
                        <a:t>普通类会考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5145206" y="3780429"/>
          <a:ext cx="1978926" cy="545911"/>
        </p:xfrm>
        <a:graphic>
          <a:graphicData uri="http://schemas.openxmlformats.org/drawingml/2006/table">
            <a:tbl>
              <a:tblPr/>
              <a:tblGrid>
                <a:gridCol w="197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911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</a:rPr>
                        <a:t>技术类会考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5145204" y="5349922"/>
          <a:ext cx="2129051" cy="723332"/>
        </p:xfrm>
        <a:graphic>
          <a:graphicData uri="http://schemas.openxmlformats.org/drawingml/2006/table">
            <a:tbl>
              <a:tblPr/>
              <a:tblGrid>
                <a:gridCol w="2129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332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</a:rPr>
                        <a:t>职业类会考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9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4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49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49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49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62" grpId="0" animBg="1"/>
      <p:bldP spid="1049281" grpId="0" animBg="1"/>
      <p:bldP spid="1049282" grpId="0" animBg="1"/>
      <p:bldP spid="1049283" grpId="0" animBg="1"/>
      <p:bldP spid="42" grpId="0"/>
      <p:bldP spid="43" grpId="0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1"/>
          <p:cNvGrpSpPr/>
          <p:nvPr/>
        </p:nvGrpSpPr>
        <p:grpSpPr>
          <a:xfrm>
            <a:off x="4760119" y="176362"/>
            <a:ext cx="2671762" cy="667393"/>
            <a:chOff x="4760119" y="176362"/>
            <a:chExt cx="2671762" cy="667393"/>
          </a:xfrm>
        </p:grpSpPr>
        <p:sp>
          <p:nvSpPr>
            <p:cNvPr id="1048715" name="文本框 2"/>
            <p:cNvSpPr txBox="1"/>
            <p:nvPr/>
          </p:nvSpPr>
          <p:spPr>
            <a:xfrm>
              <a:off x="4760119" y="176362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716" name="任意多边形: 形状 3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19"/>
          <p:cNvGrpSpPr/>
          <p:nvPr/>
        </p:nvGrpSpPr>
        <p:grpSpPr>
          <a:xfrm>
            <a:off x="4637160" y="2298673"/>
            <a:ext cx="1256591" cy="2626926"/>
            <a:chOff x="4732339" y="1927226"/>
            <a:chExt cx="1104900" cy="2309813"/>
          </a:xfrm>
          <a:solidFill>
            <a:schemeClr val="bg1"/>
          </a:solidFill>
        </p:grpSpPr>
        <p:sp>
          <p:nvSpPr>
            <p:cNvPr id="1048729" name="Freeform 5"/>
            <p:cNvSpPr/>
            <p:nvPr/>
          </p:nvSpPr>
          <p:spPr bwMode="auto">
            <a:xfrm>
              <a:off x="4732339" y="2570164"/>
              <a:ext cx="1104900" cy="1666875"/>
            </a:xfrm>
            <a:custGeom>
              <a:avLst/>
              <a:gdLst>
                <a:gd name="T0" fmla="*/ 99 w 260"/>
                <a:gd name="T1" fmla="*/ 11 h 391"/>
                <a:gd name="T2" fmla="*/ 101 w 260"/>
                <a:gd name="T3" fmla="*/ 171 h 391"/>
                <a:gd name="T4" fmla="*/ 105 w 260"/>
                <a:gd name="T5" fmla="*/ 166 h 391"/>
                <a:gd name="T6" fmla="*/ 6 w 260"/>
                <a:gd name="T7" fmla="*/ 275 h 391"/>
                <a:gd name="T8" fmla="*/ 44 w 260"/>
                <a:gd name="T9" fmla="*/ 354 h 391"/>
                <a:gd name="T10" fmla="*/ 87 w 260"/>
                <a:gd name="T11" fmla="*/ 384 h 391"/>
                <a:gd name="T12" fmla="*/ 141 w 260"/>
                <a:gd name="T13" fmla="*/ 391 h 391"/>
                <a:gd name="T14" fmla="*/ 223 w 260"/>
                <a:gd name="T15" fmla="*/ 347 h 391"/>
                <a:gd name="T16" fmla="*/ 259 w 260"/>
                <a:gd name="T17" fmla="*/ 262 h 391"/>
                <a:gd name="T18" fmla="*/ 219 w 260"/>
                <a:gd name="T19" fmla="*/ 185 h 391"/>
                <a:gd name="T20" fmla="*/ 168 w 260"/>
                <a:gd name="T21" fmla="*/ 167 h 391"/>
                <a:gd name="T22" fmla="*/ 157 w 260"/>
                <a:gd name="T23" fmla="*/ 161 h 391"/>
                <a:gd name="T24" fmla="*/ 156 w 260"/>
                <a:gd name="T25" fmla="*/ 135 h 391"/>
                <a:gd name="T26" fmla="*/ 156 w 260"/>
                <a:gd name="T27" fmla="*/ 60 h 391"/>
                <a:gd name="T28" fmla="*/ 159 w 260"/>
                <a:gd name="T29" fmla="*/ 15 h 391"/>
                <a:gd name="T30" fmla="*/ 139 w 260"/>
                <a:gd name="T31" fmla="*/ 0 h 391"/>
                <a:gd name="T32" fmla="*/ 99 w 260"/>
                <a:gd name="T33" fmla="*/ 3 h 391"/>
                <a:gd name="T34" fmla="*/ 101 w 260"/>
                <a:gd name="T35" fmla="*/ 11 h 391"/>
                <a:gd name="T36" fmla="*/ 133 w 260"/>
                <a:gd name="T37" fmla="*/ 8 h 391"/>
                <a:gd name="T38" fmla="*/ 148 w 260"/>
                <a:gd name="T39" fmla="*/ 9 h 391"/>
                <a:gd name="T40" fmla="*/ 152 w 260"/>
                <a:gd name="T41" fmla="*/ 23 h 391"/>
                <a:gd name="T42" fmla="*/ 149 w 260"/>
                <a:gd name="T43" fmla="*/ 60 h 391"/>
                <a:gd name="T44" fmla="*/ 148 w 260"/>
                <a:gd name="T45" fmla="*/ 114 h 391"/>
                <a:gd name="T46" fmla="*/ 150 w 260"/>
                <a:gd name="T47" fmla="*/ 163 h 391"/>
                <a:gd name="T48" fmla="*/ 165 w 260"/>
                <a:gd name="T49" fmla="*/ 175 h 391"/>
                <a:gd name="T50" fmla="*/ 212 w 260"/>
                <a:gd name="T51" fmla="*/ 189 h 391"/>
                <a:gd name="T52" fmla="*/ 244 w 260"/>
                <a:gd name="T53" fmla="*/ 225 h 391"/>
                <a:gd name="T54" fmla="*/ 238 w 260"/>
                <a:gd name="T55" fmla="*/ 310 h 391"/>
                <a:gd name="T56" fmla="*/ 178 w 260"/>
                <a:gd name="T57" fmla="*/ 376 h 391"/>
                <a:gd name="T58" fmla="*/ 128 w 260"/>
                <a:gd name="T59" fmla="*/ 382 h 391"/>
                <a:gd name="T60" fmla="*/ 79 w 260"/>
                <a:gd name="T61" fmla="*/ 372 h 391"/>
                <a:gd name="T62" fmla="*/ 18 w 260"/>
                <a:gd name="T63" fmla="*/ 299 h 391"/>
                <a:gd name="T64" fmla="*/ 105 w 260"/>
                <a:gd name="T65" fmla="*/ 173 h 391"/>
                <a:gd name="T66" fmla="*/ 109 w 260"/>
                <a:gd name="T67" fmla="*/ 169 h 391"/>
                <a:gd name="T68" fmla="*/ 106 w 260"/>
                <a:gd name="T69" fmla="*/ 9 h 391"/>
                <a:gd name="T70" fmla="*/ 99 w 260"/>
                <a:gd name="T71" fmla="*/ 1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0" h="391">
                  <a:moveTo>
                    <a:pt x="99" y="11"/>
                  </a:moveTo>
                  <a:cubicBezTo>
                    <a:pt x="106" y="64"/>
                    <a:pt x="89" y="118"/>
                    <a:pt x="101" y="171"/>
                  </a:cubicBezTo>
                  <a:cubicBezTo>
                    <a:pt x="103" y="169"/>
                    <a:pt x="104" y="167"/>
                    <a:pt x="105" y="166"/>
                  </a:cubicBezTo>
                  <a:cubicBezTo>
                    <a:pt x="46" y="163"/>
                    <a:pt x="4" y="218"/>
                    <a:pt x="6" y="275"/>
                  </a:cubicBezTo>
                  <a:cubicBezTo>
                    <a:pt x="7" y="306"/>
                    <a:pt x="23" y="332"/>
                    <a:pt x="44" y="354"/>
                  </a:cubicBezTo>
                  <a:cubicBezTo>
                    <a:pt x="56" y="366"/>
                    <a:pt x="70" y="378"/>
                    <a:pt x="87" y="384"/>
                  </a:cubicBezTo>
                  <a:cubicBezTo>
                    <a:pt x="103" y="391"/>
                    <a:pt x="124" y="391"/>
                    <a:pt x="141" y="391"/>
                  </a:cubicBezTo>
                  <a:cubicBezTo>
                    <a:pt x="176" y="391"/>
                    <a:pt x="202" y="373"/>
                    <a:pt x="223" y="347"/>
                  </a:cubicBezTo>
                  <a:cubicBezTo>
                    <a:pt x="243" y="323"/>
                    <a:pt x="257" y="293"/>
                    <a:pt x="259" y="262"/>
                  </a:cubicBezTo>
                  <a:cubicBezTo>
                    <a:pt x="260" y="230"/>
                    <a:pt x="245" y="203"/>
                    <a:pt x="219" y="185"/>
                  </a:cubicBezTo>
                  <a:cubicBezTo>
                    <a:pt x="204" y="174"/>
                    <a:pt x="186" y="171"/>
                    <a:pt x="168" y="167"/>
                  </a:cubicBezTo>
                  <a:cubicBezTo>
                    <a:pt x="163" y="166"/>
                    <a:pt x="159" y="166"/>
                    <a:pt x="157" y="161"/>
                  </a:cubicBezTo>
                  <a:cubicBezTo>
                    <a:pt x="155" y="154"/>
                    <a:pt x="156" y="143"/>
                    <a:pt x="156" y="135"/>
                  </a:cubicBezTo>
                  <a:cubicBezTo>
                    <a:pt x="155" y="110"/>
                    <a:pt x="154" y="85"/>
                    <a:pt x="156" y="60"/>
                  </a:cubicBezTo>
                  <a:cubicBezTo>
                    <a:pt x="158" y="45"/>
                    <a:pt x="161" y="30"/>
                    <a:pt x="159" y="15"/>
                  </a:cubicBezTo>
                  <a:cubicBezTo>
                    <a:pt x="157" y="3"/>
                    <a:pt x="150" y="0"/>
                    <a:pt x="139" y="0"/>
                  </a:cubicBezTo>
                  <a:cubicBezTo>
                    <a:pt x="126" y="0"/>
                    <a:pt x="112" y="1"/>
                    <a:pt x="99" y="3"/>
                  </a:cubicBezTo>
                  <a:cubicBezTo>
                    <a:pt x="94" y="4"/>
                    <a:pt x="96" y="12"/>
                    <a:pt x="101" y="11"/>
                  </a:cubicBezTo>
                  <a:cubicBezTo>
                    <a:pt x="111" y="9"/>
                    <a:pt x="122" y="8"/>
                    <a:pt x="133" y="8"/>
                  </a:cubicBezTo>
                  <a:cubicBezTo>
                    <a:pt x="137" y="8"/>
                    <a:pt x="144" y="7"/>
                    <a:pt x="148" y="9"/>
                  </a:cubicBezTo>
                  <a:cubicBezTo>
                    <a:pt x="152" y="11"/>
                    <a:pt x="151" y="19"/>
                    <a:pt x="152" y="23"/>
                  </a:cubicBezTo>
                  <a:cubicBezTo>
                    <a:pt x="152" y="36"/>
                    <a:pt x="150" y="48"/>
                    <a:pt x="149" y="60"/>
                  </a:cubicBezTo>
                  <a:cubicBezTo>
                    <a:pt x="147" y="78"/>
                    <a:pt x="147" y="96"/>
                    <a:pt x="148" y="114"/>
                  </a:cubicBezTo>
                  <a:cubicBezTo>
                    <a:pt x="148" y="130"/>
                    <a:pt x="146" y="147"/>
                    <a:pt x="150" y="163"/>
                  </a:cubicBezTo>
                  <a:cubicBezTo>
                    <a:pt x="151" y="171"/>
                    <a:pt x="157" y="173"/>
                    <a:pt x="165" y="175"/>
                  </a:cubicBezTo>
                  <a:cubicBezTo>
                    <a:pt x="181" y="178"/>
                    <a:pt x="198" y="180"/>
                    <a:pt x="212" y="189"/>
                  </a:cubicBezTo>
                  <a:cubicBezTo>
                    <a:pt x="225" y="198"/>
                    <a:pt x="237" y="210"/>
                    <a:pt x="244" y="225"/>
                  </a:cubicBezTo>
                  <a:cubicBezTo>
                    <a:pt x="257" y="252"/>
                    <a:pt x="251" y="284"/>
                    <a:pt x="238" y="310"/>
                  </a:cubicBezTo>
                  <a:cubicBezTo>
                    <a:pt x="225" y="336"/>
                    <a:pt x="204" y="363"/>
                    <a:pt x="178" y="376"/>
                  </a:cubicBezTo>
                  <a:cubicBezTo>
                    <a:pt x="162" y="383"/>
                    <a:pt x="145" y="384"/>
                    <a:pt x="128" y="382"/>
                  </a:cubicBezTo>
                  <a:cubicBezTo>
                    <a:pt x="111" y="381"/>
                    <a:pt x="95" y="381"/>
                    <a:pt x="79" y="372"/>
                  </a:cubicBezTo>
                  <a:cubicBezTo>
                    <a:pt x="53" y="357"/>
                    <a:pt x="27" y="329"/>
                    <a:pt x="18" y="299"/>
                  </a:cubicBezTo>
                  <a:cubicBezTo>
                    <a:pt x="0" y="241"/>
                    <a:pt x="41" y="170"/>
                    <a:pt x="105" y="173"/>
                  </a:cubicBezTo>
                  <a:cubicBezTo>
                    <a:pt x="108" y="174"/>
                    <a:pt x="109" y="171"/>
                    <a:pt x="109" y="169"/>
                  </a:cubicBezTo>
                  <a:cubicBezTo>
                    <a:pt x="96" y="116"/>
                    <a:pt x="113" y="62"/>
                    <a:pt x="106" y="9"/>
                  </a:cubicBezTo>
                  <a:cubicBezTo>
                    <a:pt x="105" y="4"/>
                    <a:pt x="98" y="6"/>
                    <a:pt x="99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0" name="Freeform 6"/>
            <p:cNvSpPr/>
            <p:nvPr/>
          </p:nvSpPr>
          <p:spPr bwMode="auto">
            <a:xfrm>
              <a:off x="5016502" y="2433639"/>
              <a:ext cx="498475" cy="196850"/>
            </a:xfrm>
            <a:custGeom>
              <a:avLst/>
              <a:gdLst>
                <a:gd name="T0" fmla="*/ 6 w 117"/>
                <a:gd name="T1" fmla="*/ 14 h 46"/>
                <a:gd name="T2" fmla="*/ 75 w 117"/>
                <a:gd name="T3" fmla="*/ 40 h 46"/>
                <a:gd name="T4" fmla="*/ 107 w 117"/>
                <a:gd name="T5" fmla="*/ 29 h 46"/>
                <a:gd name="T6" fmla="*/ 88 w 117"/>
                <a:gd name="T7" fmla="*/ 4 h 46"/>
                <a:gd name="T8" fmla="*/ 65 w 117"/>
                <a:gd name="T9" fmla="*/ 2 h 46"/>
                <a:gd name="T10" fmla="*/ 8 w 117"/>
                <a:gd name="T11" fmla="*/ 4 h 46"/>
                <a:gd name="T12" fmla="*/ 5 w 117"/>
                <a:gd name="T13" fmla="*/ 8 h 46"/>
                <a:gd name="T14" fmla="*/ 6 w 117"/>
                <a:gd name="T15" fmla="*/ 16 h 46"/>
                <a:gd name="T16" fmla="*/ 14 w 117"/>
                <a:gd name="T17" fmla="*/ 14 h 46"/>
                <a:gd name="T18" fmla="*/ 12 w 117"/>
                <a:gd name="T19" fmla="*/ 6 h 46"/>
                <a:gd name="T20" fmla="*/ 10 w 117"/>
                <a:gd name="T21" fmla="*/ 11 h 46"/>
                <a:gd name="T22" fmla="*/ 61 w 117"/>
                <a:gd name="T23" fmla="*/ 10 h 46"/>
                <a:gd name="T24" fmla="*/ 82 w 117"/>
                <a:gd name="T25" fmla="*/ 11 h 46"/>
                <a:gd name="T26" fmla="*/ 102 w 117"/>
                <a:gd name="T27" fmla="*/ 20 h 46"/>
                <a:gd name="T28" fmla="*/ 91 w 117"/>
                <a:gd name="T29" fmla="*/ 30 h 46"/>
                <a:gd name="T30" fmla="*/ 14 w 117"/>
                <a:gd name="T31" fmla="*/ 16 h 46"/>
                <a:gd name="T32" fmla="*/ 6 w 117"/>
                <a:gd name="T33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46">
                  <a:moveTo>
                    <a:pt x="6" y="14"/>
                  </a:moveTo>
                  <a:cubicBezTo>
                    <a:pt x="0" y="46"/>
                    <a:pt x="58" y="42"/>
                    <a:pt x="75" y="40"/>
                  </a:cubicBezTo>
                  <a:cubicBezTo>
                    <a:pt x="85" y="39"/>
                    <a:pt x="100" y="38"/>
                    <a:pt x="107" y="29"/>
                  </a:cubicBezTo>
                  <a:cubicBezTo>
                    <a:pt x="117" y="14"/>
                    <a:pt x="101" y="6"/>
                    <a:pt x="88" y="4"/>
                  </a:cubicBezTo>
                  <a:cubicBezTo>
                    <a:pt x="80" y="2"/>
                    <a:pt x="73" y="2"/>
                    <a:pt x="65" y="2"/>
                  </a:cubicBezTo>
                  <a:cubicBezTo>
                    <a:pt x="46" y="2"/>
                    <a:pt x="27" y="0"/>
                    <a:pt x="8" y="4"/>
                  </a:cubicBezTo>
                  <a:cubicBezTo>
                    <a:pt x="5" y="4"/>
                    <a:pt x="5" y="6"/>
                    <a:pt x="5" y="8"/>
                  </a:cubicBezTo>
                  <a:cubicBezTo>
                    <a:pt x="5" y="11"/>
                    <a:pt x="6" y="13"/>
                    <a:pt x="6" y="16"/>
                  </a:cubicBezTo>
                  <a:cubicBezTo>
                    <a:pt x="7" y="21"/>
                    <a:pt x="14" y="19"/>
                    <a:pt x="14" y="14"/>
                  </a:cubicBezTo>
                  <a:cubicBezTo>
                    <a:pt x="13" y="11"/>
                    <a:pt x="13" y="9"/>
                    <a:pt x="12" y="6"/>
                  </a:cubicBezTo>
                  <a:cubicBezTo>
                    <a:pt x="11" y="8"/>
                    <a:pt x="10" y="9"/>
                    <a:pt x="10" y="11"/>
                  </a:cubicBezTo>
                  <a:cubicBezTo>
                    <a:pt x="27" y="8"/>
                    <a:pt x="44" y="10"/>
                    <a:pt x="61" y="10"/>
                  </a:cubicBezTo>
                  <a:cubicBezTo>
                    <a:pt x="68" y="10"/>
                    <a:pt x="75" y="10"/>
                    <a:pt x="82" y="11"/>
                  </a:cubicBezTo>
                  <a:cubicBezTo>
                    <a:pt x="87" y="11"/>
                    <a:pt x="102" y="12"/>
                    <a:pt x="102" y="20"/>
                  </a:cubicBezTo>
                  <a:cubicBezTo>
                    <a:pt x="103" y="26"/>
                    <a:pt x="96" y="28"/>
                    <a:pt x="91" y="30"/>
                  </a:cubicBezTo>
                  <a:cubicBezTo>
                    <a:pt x="79" y="33"/>
                    <a:pt x="8" y="42"/>
                    <a:pt x="14" y="16"/>
                  </a:cubicBezTo>
                  <a:cubicBezTo>
                    <a:pt x="15" y="11"/>
                    <a:pt x="7" y="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1" name="Freeform 7"/>
            <p:cNvSpPr/>
            <p:nvPr/>
          </p:nvSpPr>
          <p:spPr bwMode="auto">
            <a:xfrm>
              <a:off x="4856164" y="3776664"/>
              <a:ext cx="871538" cy="174625"/>
            </a:xfrm>
            <a:custGeom>
              <a:avLst/>
              <a:gdLst>
                <a:gd name="T0" fmla="*/ 3 w 205"/>
                <a:gd name="T1" fmla="*/ 31 h 41"/>
                <a:gd name="T2" fmla="*/ 25 w 205"/>
                <a:gd name="T3" fmla="*/ 20 h 41"/>
                <a:gd name="T4" fmla="*/ 43 w 205"/>
                <a:gd name="T5" fmla="*/ 26 h 41"/>
                <a:gd name="T6" fmla="*/ 68 w 205"/>
                <a:gd name="T7" fmla="*/ 16 h 41"/>
                <a:gd name="T8" fmla="*/ 94 w 205"/>
                <a:gd name="T9" fmla="*/ 28 h 41"/>
                <a:gd name="T10" fmla="*/ 115 w 205"/>
                <a:gd name="T11" fmla="*/ 18 h 41"/>
                <a:gd name="T12" fmla="*/ 131 w 205"/>
                <a:gd name="T13" fmla="*/ 15 h 41"/>
                <a:gd name="T14" fmla="*/ 136 w 205"/>
                <a:gd name="T15" fmla="*/ 22 h 41"/>
                <a:gd name="T16" fmla="*/ 143 w 205"/>
                <a:gd name="T17" fmla="*/ 26 h 41"/>
                <a:gd name="T18" fmla="*/ 166 w 205"/>
                <a:gd name="T19" fmla="*/ 12 h 41"/>
                <a:gd name="T20" fmla="*/ 175 w 205"/>
                <a:gd name="T21" fmla="*/ 21 h 41"/>
                <a:gd name="T22" fmla="*/ 179 w 205"/>
                <a:gd name="T23" fmla="*/ 25 h 41"/>
                <a:gd name="T24" fmla="*/ 202 w 205"/>
                <a:gd name="T25" fmla="*/ 25 h 41"/>
                <a:gd name="T26" fmla="*/ 204 w 205"/>
                <a:gd name="T27" fmla="*/ 23 h 41"/>
                <a:gd name="T28" fmla="*/ 192 w 205"/>
                <a:gd name="T29" fmla="*/ 22 h 41"/>
                <a:gd name="T30" fmla="*/ 183 w 205"/>
                <a:gd name="T31" fmla="*/ 23 h 41"/>
                <a:gd name="T32" fmla="*/ 176 w 205"/>
                <a:gd name="T33" fmla="*/ 9 h 41"/>
                <a:gd name="T34" fmla="*/ 174 w 205"/>
                <a:gd name="T35" fmla="*/ 8 h 41"/>
                <a:gd name="T36" fmla="*/ 155 w 205"/>
                <a:gd name="T37" fmla="*/ 17 h 41"/>
                <a:gd name="T38" fmla="*/ 136 w 205"/>
                <a:gd name="T39" fmla="*/ 18 h 41"/>
                <a:gd name="T40" fmla="*/ 131 w 205"/>
                <a:gd name="T41" fmla="*/ 12 h 41"/>
                <a:gd name="T42" fmla="*/ 88 w 205"/>
                <a:gd name="T43" fmla="*/ 19 h 41"/>
                <a:gd name="T44" fmla="*/ 74 w 205"/>
                <a:gd name="T45" fmla="*/ 12 h 41"/>
                <a:gd name="T46" fmla="*/ 51 w 205"/>
                <a:gd name="T47" fmla="*/ 23 h 41"/>
                <a:gd name="T48" fmla="*/ 34 w 205"/>
                <a:gd name="T49" fmla="*/ 18 h 41"/>
                <a:gd name="T50" fmla="*/ 23 w 205"/>
                <a:gd name="T51" fmla="*/ 17 h 41"/>
                <a:gd name="T52" fmla="*/ 1 w 205"/>
                <a:gd name="T53" fmla="*/ 29 h 41"/>
                <a:gd name="T54" fmla="*/ 3 w 205"/>
                <a:gd name="T5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5" h="41">
                  <a:moveTo>
                    <a:pt x="3" y="31"/>
                  </a:moveTo>
                  <a:cubicBezTo>
                    <a:pt x="9" y="24"/>
                    <a:pt x="15" y="19"/>
                    <a:pt x="25" y="20"/>
                  </a:cubicBezTo>
                  <a:cubicBezTo>
                    <a:pt x="32" y="20"/>
                    <a:pt x="37" y="24"/>
                    <a:pt x="43" y="26"/>
                  </a:cubicBezTo>
                  <a:cubicBezTo>
                    <a:pt x="53" y="29"/>
                    <a:pt x="60" y="20"/>
                    <a:pt x="68" y="16"/>
                  </a:cubicBezTo>
                  <a:cubicBezTo>
                    <a:pt x="83" y="8"/>
                    <a:pt x="83" y="25"/>
                    <a:pt x="94" y="28"/>
                  </a:cubicBezTo>
                  <a:cubicBezTo>
                    <a:pt x="104" y="31"/>
                    <a:pt x="109" y="23"/>
                    <a:pt x="115" y="18"/>
                  </a:cubicBezTo>
                  <a:cubicBezTo>
                    <a:pt x="120" y="14"/>
                    <a:pt x="126" y="11"/>
                    <a:pt x="131" y="15"/>
                  </a:cubicBezTo>
                  <a:cubicBezTo>
                    <a:pt x="133" y="17"/>
                    <a:pt x="134" y="20"/>
                    <a:pt x="136" y="22"/>
                  </a:cubicBezTo>
                  <a:cubicBezTo>
                    <a:pt x="138" y="24"/>
                    <a:pt x="140" y="26"/>
                    <a:pt x="143" y="26"/>
                  </a:cubicBezTo>
                  <a:cubicBezTo>
                    <a:pt x="153" y="27"/>
                    <a:pt x="158" y="16"/>
                    <a:pt x="166" y="12"/>
                  </a:cubicBezTo>
                  <a:cubicBezTo>
                    <a:pt x="176" y="8"/>
                    <a:pt x="172" y="15"/>
                    <a:pt x="175" y="21"/>
                  </a:cubicBezTo>
                  <a:cubicBezTo>
                    <a:pt x="176" y="23"/>
                    <a:pt x="177" y="24"/>
                    <a:pt x="179" y="25"/>
                  </a:cubicBezTo>
                  <a:cubicBezTo>
                    <a:pt x="186" y="28"/>
                    <a:pt x="195" y="21"/>
                    <a:pt x="202" y="25"/>
                  </a:cubicBezTo>
                  <a:cubicBezTo>
                    <a:pt x="204" y="26"/>
                    <a:pt x="205" y="24"/>
                    <a:pt x="204" y="23"/>
                  </a:cubicBezTo>
                  <a:cubicBezTo>
                    <a:pt x="200" y="21"/>
                    <a:pt x="196" y="21"/>
                    <a:pt x="192" y="22"/>
                  </a:cubicBezTo>
                  <a:cubicBezTo>
                    <a:pt x="189" y="22"/>
                    <a:pt x="186" y="23"/>
                    <a:pt x="183" y="23"/>
                  </a:cubicBezTo>
                  <a:cubicBezTo>
                    <a:pt x="176" y="22"/>
                    <a:pt x="176" y="15"/>
                    <a:pt x="176" y="9"/>
                  </a:cubicBezTo>
                  <a:cubicBezTo>
                    <a:pt x="176" y="9"/>
                    <a:pt x="175" y="8"/>
                    <a:pt x="174" y="8"/>
                  </a:cubicBezTo>
                  <a:cubicBezTo>
                    <a:pt x="166" y="8"/>
                    <a:pt x="161" y="12"/>
                    <a:pt x="155" y="17"/>
                  </a:cubicBezTo>
                  <a:cubicBezTo>
                    <a:pt x="149" y="23"/>
                    <a:pt x="143" y="26"/>
                    <a:pt x="136" y="18"/>
                  </a:cubicBezTo>
                  <a:cubicBezTo>
                    <a:pt x="134" y="16"/>
                    <a:pt x="134" y="14"/>
                    <a:pt x="131" y="12"/>
                  </a:cubicBezTo>
                  <a:cubicBezTo>
                    <a:pt x="114" y="0"/>
                    <a:pt x="104" y="41"/>
                    <a:pt x="88" y="19"/>
                  </a:cubicBezTo>
                  <a:cubicBezTo>
                    <a:pt x="84" y="14"/>
                    <a:pt x="80" y="11"/>
                    <a:pt x="74" y="12"/>
                  </a:cubicBezTo>
                  <a:cubicBezTo>
                    <a:pt x="65" y="13"/>
                    <a:pt x="60" y="21"/>
                    <a:pt x="51" y="23"/>
                  </a:cubicBezTo>
                  <a:cubicBezTo>
                    <a:pt x="43" y="25"/>
                    <a:pt x="41" y="20"/>
                    <a:pt x="34" y="18"/>
                  </a:cubicBezTo>
                  <a:cubicBezTo>
                    <a:pt x="31" y="18"/>
                    <a:pt x="26" y="17"/>
                    <a:pt x="23" y="17"/>
                  </a:cubicBezTo>
                  <a:cubicBezTo>
                    <a:pt x="13" y="17"/>
                    <a:pt x="7" y="22"/>
                    <a:pt x="1" y="29"/>
                  </a:cubicBezTo>
                  <a:cubicBezTo>
                    <a:pt x="0" y="30"/>
                    <a:pt x="2" y="32"/>
                    <a:pt x="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2" name="Freeform 8"/>
            <p:cNvSpPr/>
            <p:nvPr/>
          </p:nvSpPr>
          <p:spPr bwMode="auto">
            <a:xfrm>
              <a:off x="5033964" y="3916364"/>
              <a:ext cx="73025" cy="103188"/>
            </a:xfrm>
            <a:custGeom>
              <a:avLst/>
              <a:gdLst>
                <a:gd name="T0" fmla="*/ 12 w 17"/>
                <a:gd name="T1" fmla="*/ 2 h 24"/>
                <a:gd name="T2" fmla="*/ 1 w 17"/>
                <a:gd name="T3" fmla="*/ 19 h 24"/>
                <a:gd name="T4" fmla="*/ 6 w 17"/>
                <a:gd name="T5" fmla="*/ 20 h 24"/>
                <a:gd name="T6" fmla="*/ 15 w 17"/>
                <a:gd name="T7" fmla="*/ 7 h 24"/>
                <a:gd name="T8" fmla="*/ 12 w 17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12" y="2"/>
                  </a:moveTo>
                  <a:cubicBezTo>
                    <a:pt x="7" y="7"/>
                    <a:pt x="2" y="12"/>
                    <a:pt x="1" y="19"/>
                  </a:cubicBezTo>
                  <a:cubicBezTo>
                    <a:pt x="0" y="22"/>
                    <a:pt x="5" y="24"/>
                    <a:pt x="6" y="20"/>
                  </a:cubicBezTo>
                  <a:cubicBezTo>
                    <a:pt x="7" y="15"/>
                    <a:pt x="10" y="10"/>
                    <a:pt x="15" y="7"/>
                  </a:cubicBezTo>
                  <a:cubicBezTo>
                    <a:pt x="17" y="5"/>
                    <a:pt x="15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3" name="Freeform 9"/>
            <p:cNvSpPr/>
            <p:nvPr/>
          </p:nvSpPr>
          <p:spPr bwMode="auto">
            <a:xfrm>
              <a:off x="5029202" y="3925889"/>
              <a:ext cx="106363" cy="80963"/>
            </a:xfrm>
            <a:custGeom>
              <a:avLst/>
              <a:gdLst>
                <a:gd name="T0" fmla="*/ 2 w 25"/>
                <a:gd name="T1" fmla="*/ 6 h 19"/>
                <a:gd name="T2" fmla="*/ 20 w 25"/>
                <a:gd name="T3" fmla="*/ 18 h 19"/>
                <a:gd name="T4" fmla="*/ 22 w 25"/>
                <a:gd name="T5" fmla="*/ 13 h 19"/>
                <a:gd name="T6" fmla="*/ 6 w 25"/>
                <a:gd name="T7" fmla="*/ 2 h 19"/>
                <a:gd name="T8" fmla="*/ 2 w 25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2" y="6"/>
                  </a:moveTo>
                  <a:cubicBezTo>
                    <a:pt x="8" y="11"/>
                    <a:pt x="13" y="15"/>
                    <a:pt x="20" y="18"/>
                  </a:cubicBezTo>
                  <a:cubicBezTo>
                    <a:pt x="23" y="19"/>
                    <a:pt x="25" y="14"/>
                    <a:pt x="22" y="13"/>
                  </a:cubicBezTo>
                  <a:cubicBezTo>
                    <a:pt x="16" y="10"/>
                    <a:pt x="11" y="6"/>
                    <a:pt x="6" y="2"/>
                  </a:cubicBezTo>
                  <a:cubicBezTo>
                    <a:pt x="4" y="0"/>
                    <a:pt x="0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4" name="Freeform 10"/>
            <p:cNvSpPr/>
            <p:nvPr/>
          </p:nvSpPr>
          <p:spPr bwMode="auto">
            <a:xfrm>
              <a:off x="5216527" y="3913189"/>
              <a:ext cx="63500" cy="101600"/>
            </a:xfrm>
            <a:custGeom>
              <a:avLst/>
              <a:gdLst>
                <a:gd name="T0" fmla="*/ 9 w 15"/>
                <a:gd name="T1" fmla="*/ 3 h 24"/>
                <a:gd name="T2" fmla="*/ 2 w 15"/>
                <a:gd name="T3" fmla="*/ 18 h 24"/>
                <a:gd name="T4" fmla="*/ 6 w 15"/>
                <a:gd name="T5" fmla="*/ 21 h 24"/>
                <a:gd name="T6" fmla="*/ 14 w 15"/>
                <a:gd name="T7" fmla="*/ 5 h 24"/>
                <a:gd name="T8" fmla="*/ 9 w 15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9" y="3"/>
                  </a:moveTo>
                  <a:cubicBezTo>
                    <a:pt x="7" y="8"/>
                    <a:pt x="4" y="13"/>
                    <a:pt x="2" y="18"/>
                  </a:cubicBezTo>
                  <a:cubicBezTo>
                    <a:pt x="0" y="21"/>
                    <a:pt x="5" y="24"/>
                    <a:pt x="6" y="21"/>
                  </a:cubicBezTo>
                  <a:cubicBezTo>
                    <a:pt x="9" y="16"/>
                    <a:pt x="11" y="11"/>
                    <a:pt x="14" y="5"/>
                  </a:cubicBezTo>
                  <a:cubicBezTo>
                    <a:pt x="15" y="3"/>
                    <a:pt x="11" y="0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5" name="Freeform 11"/>
            <p:cNvSpPr/>
            <p:nvPr/>
          </p:nvSpPr>
          <p:spPr bwMode="auto">
            <a:xfrm>
              <a:off x="5200652" y="3925889"/>
              <a:ext cx="92075" cy="88900"/>
            </a:xfrm>
            <a:custGeom>
              <a:avLst/>
              <a:gdLst>
                <a:gd name="T0" fmla="*/ 2 w 22"/>
                <a:gd name="T1" fmla="*/ 6 h 21"/>
                <a:gd name="T2" fmla="*/ 17 w 22"/>
                <a:gd name="T3" fmla="*/ 19 h 21"/>
                <a:gd name="T4" fmla="*/ 19 w 22"/>
                <a:gd name="T5" fmla="*/ 14 h 21"/>
                <a:gd name="T6" fmla="*/ 6 w 22"/>
                <a:gd name="T7" fmla="*/ 2 h 21"/>
                <a:gd name="T8" fmla="*/ 2 w 22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2" y="6"/>
                  </a:moveTo>
                  <a:cubicBezTo>
                    <a:pt x="7" y="10"/>
                    <a:pt x="12" y="15"/>
                    <a:pt x="17" y="19"/>
                  </a:cubicBezTo>
                  <a:cubicBezTo>
                    <a:pt x="19" y="21"/>
                    <a:pt x="22" y="16"/>
                    <a:pt x="19" y="14"/>
                  </a:cubicBezTo>
                  <a:cubicBezTo>
                    <a:pt x="14" y="11"/>
                    <a:pt x="11" y="6"/>
                    <a:pt x="6" y="2"/>
                  </a:cubicBezTo>
                  <a:cubicBezTo>
                    <a:pt x="3" y="0"/>
                    <a:pt x="0" y="4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6" name="Freeform 12"/>
            <p:cNvSpPr/>
            <p:nvPr/>
          </p:nvSpPr>
          <p:spPr bwMode="auto">
            <a:xfrm>
              <a:off x="5145089" y="4006851"/>
              <a:ext cx="96838" cy="114300"/>
            </a:xfrm>
            <a:custGeom>
              <a:avLst/>
              <a:gdLst>
                <a:gd name="T0" fmla="*/ 18 w 23"/>
                <a:gd name="T1" fmla="*/ 3 h 27"/>
                <a:gd name="T2" fmla="*/ 2 w 23"/>
                <a:gd name="T3" fmla="*/ 21 h 27"/>
                <a:gd name="T4" fmla="*/ 6 w 23"/>
                <a:gd name="T5" fmla="*/ 24 h 27"/>
                <a:gd name="T6" fmla="*/ 21 w 23"/>
                <a:gd name="T7" fmla="*/ 6 h 27"/>
                <a:gd name="T8" fmla="*/ 18 w 23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18" y="3"/>
                  </a:moveTo>
                  <a:cubicBezTo>
                    <a:pt x="13" y="9"/>
                    <a:pt x="7" y="15"/>
                    <a:pt x="2" y="21"/>
                  </a:cubicBezTo>
                  <a:cubicBezTo>
                    <a:pt x="0" y="23"/>
                    <a:pt x="4" y="27"/>
                    <a:pt x="6" y="24"/>
                  </a:cubicBezTo>
                  <a:cubicBezTo>
                    <a:pt x="11" y="18"/>
                    <a:pt x="16" y="13"/>
                    <a:pt x="21" y="6"/>
                  </a:cubicBezTo>
                  <a:cubicBezTo>
                    <a:pt x="23" y="4"/>
                    <a:pt x="20" y="0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7" name="Freeform 13"/>
            <p:cNvSpPr/>
            <p:nvPr/>
          </p:nvSpPr>
          <p:spPr bwMode="auto">
            <a:xfrm>
              <a:off x="5145089" y="4027489"/>
              <a:ext cx="93663" cy="60325"/>
            </a:xfrm>
            <a:custGeom>
              <a:avLst/>
              <a:gdLst>
                <a:gd name="T0" fmla="*/ 3 w 22"/>
                <a:gd name="T1" fmla="*/ 6 h 14"/>
                <a:gd name="T2" fmla="*/ 16 w 22"/>
                <a:gd name="T3" fmla="*/ 12 h 14"/>
                <a:gd name="T4" fmla="*/ 20 w 22"/>
                <a:gd name="T5" fmla="*/ 8 h 14"/>
                <a:gd name="T6" fmla="*/ 5 w 22"/>
                <a:gd name="T7" fmla="*/ 1 h 14"/>
                <a:gd name="T8" fmla="*/ 3 w 22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3" y="6"/>
                  </a:moveTo>
                  <a:cubicBezTo>
                    <a:pt x="8" y="7"/>
                    <a:pt x="13" y="8"/>
                    <a:pt x="16" y="12"/>
                  </a:cubicBezTo>
                  <a:cubicBezTo>
                    <a:pt x="19" y="14"/>
                    <a:pt x="22" y="10"/>
                    <a:pt x="20" y="8"/>
                  </a:cubicBezTo>
                  <a:cubicBezTo>
                    <a:pt x="16" y="4"/>
                    <a:pt x="10" y="2"/>
                    <a:pt x="5" y="1"/>
                  </a:cubicBezTo>
                  <a:cubicBezTo>
                    <a:pt x="2" y="0"/>
                    <a:pt x="0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8" name="Freeform 14"/>
            <p:cNvSpPr/>
            <p:nvPr/>
          </p:nvSpPr>
          <p:spPr bwMode="auto">
            <a:xfrm>
              <a:off x="5335589" y="3895726"/>
              <a:ext cx="68263" cy="73025"/>
            </a:xfrm>
            <a:custGeom>
              <a:avLst/>
              <a:gdLst>
                <a:gd name="T0" fmla="*/ 10 w 16"/>
                <a:gd name="T1" fmla="*/ 2 h 17"/>
                <a:gd name="T2" fmla="*/ 2 w 16"/>
                <a:gd name="T3" fmla="*/ 11 h 17"/>
                <a:gd name="T4" fmla="*/ 6 w 16"/>
                <a:gd name="T5" fmla="*/ 15 h 17"/>
                <a:gd name="T6" fmla="*/ 14 w 16"/>
                <a:gd name="T7" fmla="*/ 6 h 17"/>
                <a:gd name="T8" fmla="*/ 10 w 16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0" y="2"/>
                  </a:moveTo>
                  <a:cubicBezTo>
                    <a:pt x="7" y="5"/>
                    <a:pt x="5" y="8"/>
                    <a:pt x="2" y="11"/>
                  </a:cubicBezTo>
                  <a:cubicBezTo>
                    <a:pt x="0" y="14"/>
                    <a:pt x="4" y="17"/>
                    <a:pt x="6" y="15"/>
                  </a:cubicBezTo>
                  <a:cubicBezTo>
                    <a:pt x="9" y="12"/>
                    <a:pt x="11" y="9"/>
                    <a:pt x="14" y="6"/>
                  </a:cubicBezTo>
                  <a:cubicBezTo>
                    <a:pt x="16" y="4"/>
                    <a:pt x="12" y="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39" name="Freeform 15"/>
            <p:cNvSpPr/>
            <p:nvPr/>
          </p:nvSpPr>
          <p:spPr bwMode="auto">
            <a:xfrm>
              <a:off x="5314952" y="3890964"/>
              <a:ext cx="114300" cy="77788"/>
            </a:xfrm>
            <a:custGeom>
              <a:avLst/>
              <a:gdLst>
                <a:gd name="T0" fmla="*/ 3 w 27"/>
                <a:gd name="T1" fmla="*/ 6 h 18"/>
                <a:gd name="T2" fmla="*/ 23 w 27"/>
                <a:gd name="T3" fmla="*/ 17 h 18"/>
                <a:gd name="T4" fmla="*/ 24 w 27"/>
                <a:gd name="T5" fmla="*/ 12 h 18"/>
                <a:gd name="T6" fmla="*/ 5 w 27"/>
                <a:gd name="T7" fmla="*/ 2 h 18"/>
                <a:gd name="T8" fmla="*/ 3 w 27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8">
                  <a:moveTo>
                    <a:pt x="3" y="6"/>
                  </a:moveTo>
                  <a:cubicBezTo>
                    <a:pt x="9" y="10"/>
                    <a:pt x="16" y="14"/>
                    <a:pt x="23" y="17"/>
                  </a:cubicBezTo>
                  <a:cubicBezTo>
                    <a:pt x="26" y="18"/>
                    <a:pt x="27" y="13"/>
                    <a:pt x="24" y="12"/>
                  </a:cubicBezTo>
                  <a:cubicBezTo>
                    <a:pt x="17" y="9"/>
                    <a:pt x="11" y="5"/>
                    <a:pt x="5" y="2"/>
                  </a:cubicBezTo>
                  <a:cubicBezTo>
                    <a:pt x="3" y="0"/>
                    <a:pt x="0" y="4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0" name="Freeform 16"/>
            <p:cNvSpPr/>
            <p:nvPr/>
          </p:nvSpPr>
          <p:spPr bwMode="auto">
            <a:xfrm>
              <a:off x="5480052" y="3913189"/>
              <a:ext cx="98425" cy="106363"/>
            </a:xfrm>
            <a:custGeom>
              <a:avLst/>
              <a:gdLst>
                <a:gd name="T0" fmla="*/ 17 w 23"/>
                <a:gd name="T1" fmla="*/ 2 h 25"/>
                <a:gd name="T2" fmla="*/ 3 w 23"/>
                <a:gd name="T3" fmla="*/ 19 h 25"/>
                <a:gd name="T4" fmla="*/ 6 w 23"/>
                <a:gd name="T5" fmla="*/ 23 h 25"/>
                <a:gd name="T6" fmla="*/ 20 w 23"/>
                <a:gd name="T7" fmla="*/ 6 h 25"/>
                <a:gd name="T8" fmla="*/ 17 w 23"/>
                <a:gd name="T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5">
                  <a:moveTo>
                    <a:pt x="17" y="2"/>
                  </a:moveTo>
                  <a:cubicBezTo>
                    <a:pt x="12" y="8"/>
                    <a:pt x="8" y="14"/>
                    <a:pt x="3" y="19"/>
                  </a:cubicBezTo>
                  <a:cubicBezTo>
                    <a:pt x="0" y="21"/>
                    <a:pt x="4" y="25"/>
                    <a:pt x="6" y="23"/>
                  </a:cubicBezTo>
                  <a:cubicBezTo>
                    <a:pt x="11" y="17"/>
                    <a:pt x="15" y="11"/>
                    <a:pt x="20" y="6"/>
                  </a:cubicBezTo>
                  <a:cubicBezTo>
                    <a:pt x="23" y="4"/>
                    <a:pt x="19" y="0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1" name="Freeform 17"/>
            <p:cNvSpPr/>
            <p:nvPr/>
          </p:nvSpPr>
          <p:spPr bwMode="auto">
            <a:xfrm>
              <a:off x="5472114" y="3930651"/>
              <a:ext cx="80963" cy="76200"/>
            </a:xfrm>
            <a:custGeom>
              <a:avLst/>
              <a:gdLst>
                <a:gd name="T0" fmla="*/ 3 w 19"/>
                <a:gd name="T1" fmla="*/ 6 h 18"/>
                <a:gd name="T2" fmla="*/ 13 w 19"/>
                <a:gd name="T3" fmla="*/ 16 h 18"/>
                <a:gd name="T4" fmla="*/ 18 w 19"/>
                <a:gd name="T5" fmla="*/ 13 h 18"/>
                <a:gd name="T6" fmla="*/ 5 w 19"/>
                <a:gd name="T7" fmla="*/ 2 h 18"/>
                <a:gd name="T8" fmla="*/ 3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3" y="6"/>
                  </a:moveTo>
                  <a:cubicBezTo>
                    <a:pt x="6" y="9"/>
                    <a:pt x="10" y="12"/>
                    <a:pt x="13" y="16"/>
                  </a:cubicBezTo>
                  <a:cubicBezTo>
                    <a:pt x="15" y="18"/>
                    <a:pt x="19" y="16"/>
                    <a:pt x="18" y="13"/>
                  </a:cubicBezTo>
                  <a:cubicBezTo>
                    <a:pt x="14" y="8"/>
                    <a:pt x="10" y="5"/>
                    <a:pt x="5" y="2"/>
                  </a:cubicBezTo>
                  <a:cubicBezTo>
                    <a:pt x="2" y="0"/>
                    <a:pt x="0" y="4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2" name="Freeform 18"/>
            <p:cNvSpPr/>
            <p:nvPr/>
          </p:nvSpPr>
          <p:spPr bwMode="auto">
            <a:xfrm>
              <a:off x="5340352" y="3994151"/>
              <a:ext cx="80963" cy="101600"/>
            </a:xfrm>
            <a:custGeom>
              <a:avLst/>
              <a:gdLst>
                <a:gd name="T0" fmla="*/ 12 w 19"/>
                <a:gd name="T1" fmla="*/ 2 h 24"/>
                <a:gd name="T2" fmla="*/ 2 w 19"/>
                <a:gd name="T3" fmla="*/ 20 h 24"/>
                <a:gd name="T4" fmla="*/ 7 w 19"/>
                <a:gd name="T5" fmla="*/ 21 h 24"/>
                <a:gd name="T6" fmla="*/ 17 w 19"/>
                <a:gd name="T7" fmla="*/ 5 h 24"/>
                <a:gd name="T8" fmla="*/ 12 w 19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2" y="2"/>
                  </a:moveTo>
                  <a:cubicBezTo>
                    <a:pt x="8" y="8"/>
                    <a:pt x="4" y="13"/>
                    <a:pt x="2" y="20"/>
                  </a:cubicBezTo>
                  <a:cubicBezTo>
                    <a:pt x="0" y="23"/>
                    <a:pt x="5" y="24"/>
                    <a:pt x="7" y="21"/>
                  </a:cubicBezTo>
                  <a:cubicBezTo>
                    <a:pt x="9" y="15"/>
                    <a:pt x="13" y="10"/>
                    <a:pt x="17" y="5"/>
                  </a:cubicBezTo>
                  <a:cubicBezTo>
                    <a:pt x="19" y="2"/>
                    <a:pt x="14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3" name="Freeform 19"/>
            <p:cNvSpPr/>
            <p:nvPr/>
          </p:nvSpPr>
          <p:spPr bwMode="auto">
            <a:xfrm>
              <a:off x="5322889" y="4011614"/>
              <a:ext cx="115888" cy="68263"/>
            </a:xfrm>
            <a:custGeom>
              <a:avLst/>
              <a:gdLst>
                <a:gd name="T0" fmla="*/ 3 w 27"/>
                <a:gd name="T1" fmla="*/ 6 h 16"/>
                <a:gd name="T2" fmla="*/ 22 w 27"/>
                <a:gd name="T3" fmla="*/ 15 h 16"/>
                <a:gd name="T4" fmla="*/ 24 w 27"/>
                <a:gd name="T5" fmla="*/ 10 h 16"/>
                <a:gd name="T6" fmla="*/ 4 w 27"/>
                <a:gd name="T7" fmla="*/ 1 h 16"/>
                <a:gd name="T8" fmla="*/ 3 w 27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3" y="6"/>
                  </a:moveTo>
                  <a:cubicBezTo>
                    <a:pt x="9" y="9"/>
                    <a:pt x="16" y="11"/>
                    <a:pt x="22" y="15"/>
                  </a:cubicBezTo>
                  <a:cubicBezTo>
                    <a:pt x="24" y="16"/>
                    <a:pt x="27" y="12"/>
                    <a:pt x="24" y="10"/>
                  </a:cubicBezTo>
                  <a:cubicBezTo>
                    <a:pt x="18" y="7"/>
                    <a:pt x="11" y="4"/>
                    <a:pt x="4" y="1"/>
                  </a:cubicBezTo>
                  <a:cubicBezTo>
                    <a:pt x="1" y="0"/>
                    <a:pt x="0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4" name="Freeform 33"/>
            <p:cNvSpPr/>
            <p:nvPr/>
          </p:nvSpPr>
          <p:spPr bwMode="auto">
            <a:xfrm>
              <a:off x="4859339" y="3870326"/>
              <a:ext cx="868363" cy="280988"/>
            </a:xfrm>
            <a:custGeom>
              <a:avLst/>
              <a:gdLst>
                <a:gd name="T0" fmla="*/ 1 w 204"/>
                <a:gd name="T1" fmla="*/ 11 h 66"/>
                <a:gd name="T2" fmla="*/ 52 w 204"/>
                <a:gd name="T3" fmla="*/ 58 h 66"/>
                <a:gd name="T4" fmla="*/ 119 w 204"/>
                <a:gd name="T5" fmla="*/ 64 h 66"/>
                <a:gd name="T6" fmla="*/ 203 w 204"/>
                <a:gd name="T7" fmla="*/ 3 h 66"/>
                <a:gd name="T8" fmla="*/ 201 w 204"/>
                <a:gd name="T9" fmla="*/ 2 h 66"/>
                <a:gd name="T10" fmla="*/ 110 w 204"/>
                <a:gd name="T11" fmla="*/ 62 h 66"/>
                <a:gd name="T12" fmla="*/ 46 w 204"/>
                <a:gd name="T13" fmla="*/ 52 h 66"/>
                <a:gd name="T14" fmla="*/ 2 w 204"/>
                <a:gd name="T15" fmla="*/ 9 h 66"/>
                <a:gd name="T16" fmla="*/ 1 w 204"/>
                <a:gd name="T17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6">
                  <a:moveTo>
                    <a:pt x="1" y="11"/>
                  </a:moveTo>
                  <a:cubicBezTo>
                    <a:pt x="21" y="24"/>
                    <a:pt x="29" y="48"/>
                    <a:pt x="52" y="58"/>
                  </a:cubicBezTo>
                  <a:cubicBezTo>
                    <a:pt x="72" y="66"/>
                    <a:pt x="97" y="66"/>
                    <a:pt x="119" y="64"/>
                  </a:cubicBezTo>
                  <a:cubicBezTo>
                    <a:pt x="158" y="61"/>
                    <a:pt x="189" y="40"/>
                    <a:pt x="203" y="3"/>
                  </a:cubicBezTo>
                  <a:cubicBezTo>
                    <a:pt x="204" y="1"/>
                    <a:pt x="201" y="0"/>
                    <a:pt x="201" y="2"/>
                  </a:cubicBezTo>
                  <a:cubicBezTo>
                    <a:pt x="185" y="41"/>
                    <a:pt x="152" y="61"/>
                    <a:pt x="110" y="62"/>
                  </a:cubicBezTo>
                  <a:cubicBezTo>
                    <a:pt x="89" y="63"/>
                    <a:pt x="65" y="63"/>
                    <a:pt x="46" y="52"/>
                  </a:cubicBezTo>
                  <a:cubicBezTo>
                    <a:pt x="28" y="42"/>
                    <a:pt x="20" y="21"/>
                    <a:pt x="2" y="9"/>
                  </a:cubicBezTo>
                  <a:cubicBezTo>
                    <a:pt x="1" y="8"/>
                    <a:pt x="0" y="10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5" name="Freeform 34"/>
            <p:cNvSpPr/>
            <p:nvPr/>
          </p:nvSpPr>
          <p:spPr bwMode="auto">
            <a:xfrm>
              <a:off x="5170489" y="2279651"/>
              <a:ext cx="114300" cy="90488"/>
            </a:xfrm>
            <a:custGeom>
              <a:avLst/>
              <a:gdLst>
                <a:gd name="T0" fmla="*/ 2 w 27"/>
                <a:gd name="T1" fmla="*/ 7 h 21"/>
                <a:gd name="T2" fmla="*/ 12 w 27"/>
                <a:gd name="T3" fmla="*/ 21 h 21"/>
                <a:gd name="T4" fmla="*/ 27 w 27"/>
                <a:gd name="T5" fmla="*/ 11 h 21"/>
                <a:gd name="T6" fmla="*/ 16 w 27"/>
                <a:gd name="T7" fmla="*/ 1 h 21"/>
                <a:gd name="T8" fmla="*/ 6 w 27"/>
                <a:gd name="T9" fmla="*/ 1 h 21"/>
                <a:gd name="T10" fmla="*/ 2 w 27"/>
                <a:gd name="T11" fmla="*/ 7 h 21"/>
                <a:gd name="T12" fmla="*/ 7 w 27"/>
                <a:gd name="T13" fmla="*/ 8 h 21"/>
                <a:gd name="T14" fmla="*/ 8 w 27"/>
                <a:gd name="T15" fmla="*/ 5 h 21"/>
                <a:gd name="T16" fmla="*/ 7 w 27"/>
                <a:gd name="T17" fmla="*/ 7 h 21"/>
                <a:gd name="T18" fmla="*/ 17 w 27"/>
                <a:gd name="T19" fmla="*/ 6 h 21"/>
                <a:gd name="T20" fmla="*/ 22 w 27"/>
                <a:gd name="T21" fmla="*/ 11 h 21"/>
                <a:gd name="T22" fmla="*/ 13 w 27"/>
                <a:gd name="T23" fmla="*/ 16 h 21"/>
                <a:gd name="T24" fmla="*/ 7 w 27"/>
                <a:gd name="T25" fmla="*/ 8 h 21"/>
                <a:gd name="T26" fmla="*/ 2 w 27"/>
                <a:gd name="T2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1">
                  <a:moveTo>
                    <a:pt x="2" y="7"/>
                  </a:moveTo>
                  <a:cubicBezTo>
                    <a:pt x="0" y="14"/>
                    <a:pt x="5" y="20"/>
                    <a:pt x="12" y="21"/>
                  </a:cubicBezTo>
                  <a:cubicBezTo>
                    <a:pt x="18" y="21"/>
                    <a:pt x="27" y="18"/>
                    <a:pt x="27" y="11"/>
                  </a:cubicBezTo>
                  <a:cubicBezTo>
                    <a:pt x="27" y="5"/>
                    <a:pt x="21" y="1"/>
                    <a:pt x="16" y="1"/>
                  </a:cubicBezTo>
                  <a:cubicBezTo>
                    <a:pt x="12" y="0"/>
                    <a:pt x="9" y="0"/>
                    <a:pt x="6" y="1"/>
                  </a:cubicBezTo>
                  <a:cubicBezTo>
                    <a:pt x="3" y="3"/>
                    <a:pt x="3" y="4"/>
                    <a:pt x="2" y="7"/>
                  </a:cubicBezTo>
                  <a:cubicBezTo>
                    <a:pt x="1" y="10"/>
                    <a:pt x="6" y="12"/>
                    <a:pt x="7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10" y="5"/>
                    <a:pt x="14" y="5"/>
                    <a:pt x="17" y="6"/>
                  </a:cubicBezTo>
                  <a:cubicBezTo>
                    <a:pt x="19" y="7"/>
                    <a:pt x="23" y="9"/>
                    <a:pt x="22" y="11"/>
                  </a:cubicBezTo>
                  <a:cubicBezTo>
                    <a:pt x="21" y="15"/>
                    <a:pt x="15" y="16"/>
                    <a:pt x="13" y="16"/>
                  </a:cubicBezTo>
                  <a:cubicBezTo>
                    <a:pt x="9" y="15"/>
                    <a:pt x="6" y="13"/>
                    <a:pt x="7" y="8"/>
                  </a:cubicBezTo>
                  <a:cubicBezTo>
                    <a:pt x="8" y="5"/>
                    <a:pt x="3" y="4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6" name="Freeform 35"/>
            <p:cNvSpPr/>
            <p:nvPr/>
          </p:nvSpPr>
          <p:spPr bwMode="auto">
            <a:xfrm>
              <a:off x="5251452" y="2079626"/>
              <a:ext cx="233363" cy="171450"/>
            </a:xfrm>
            <a:custGeom>
              <a:avLst/>
              <a:gdLst>
                <a:gd name="T0" fmla="*/ 10 w 55"/>
                <a:gd name="T1" fmla="*/ 11 h 40"/>
                <a:gd name="T2" fmla="*/ 39 w 55"/>
                <a:gd name="T3" fmla="*/ 31 h 40"/>
                <a:gd name="T4" fmla="*/ 27 w 55"/>
                <a:gd name="T5" fmla="*/ 0 h 40"/>
                <a:gd name="T6" fmla="*/ 14 w 55"/>
                <a:gd name="T7" fmla="*/ 3 h 40"/>
                <a:gd name="T8" fmla="*/ 9 w 55"/>
                <a:gd name="T9" fmla="*/ 12 h 40"/>
                <a:gd name="T10" fmla="*/ 15 w 55"/>
                <a:gd name="T11" fmla="*/ 12 h 40"/>
                <a:gd name="T12" fmla="*/ 15 w 55"/>
                <a:gd name="T13" fmla="*/ 8 h 40"/>
                <a:gd name="T14" fmla="*/ 15 w 55"/>
                <a:gd name="T15" fmla="*/ 9 h 40"/>
                <a:gd name="T16" fmla="*/ 16 w 55"/>
                <a:gd name="T17" fmla="*/ 8 h 40"/>
                <a:gd name="T18" fmla="*/ 18 w 55"/>
                <a:gd name="T19" fmla="*/ 7 h 40"/>
                <a:gd name="T20" fmla="*/ 29 w 55"/>
                <a:gd name="T21" fmla="*/ 6 h 40"/>
                <a:gd name="T22" fmla="*/ 42 w 55"/>
                <a:gd name="T23" fmla="*/ 19 h 40"/>
                <a:gd name="T24" fmla="*/ 26 w 55"/>
                <a:gd name="T25" fmla="*/ 29 h 40"/>
                <a:gd name="T26" fmla="*/ 14 w 55"/>
                <a:gd name="T27" fmla="*/ 13 h 40"/>
                <a:gd name="T28" fmla="*/ 10 w 55"/>
                <a:gd name="T29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40">
                  <a:moveTo>
                    <a:pt x="10" y="11"/>
                  </a:moveTo>
                  <a:cubicBezTo>
                    <a:pt x="0" y="29"/>
                    <a:pt x="25" y="40"/>
                    <a:pt x="39" y="31"/>
                  </a:cubicBezTo>
                  <a:cubicBezTo>
                    <a:pt x="55" y="20"/>
                    <a:pt x="42" y="2"/>
                    <a:pt x="27" y="0"/>
                  </a:cubicBezTo>
                  <a:cubicBezTo>
                    <a:pt x="23" y="0"/>
                    <a:pt x="18" y="1"/>
                    <a:pt x="14" y="3"/>
                  </a:cubicBezTo>
                  <a:cubicBezTo>
                    <a:pt x="10" y="6"/>
                    <a:pt x="9" y="7"/>
                    <a:pt x="9" y="12"/>
                  </a:cubicBezTo>
                  <a:cubicBezTo>
                    <a:pt x="9" y="15"/>
                    <a:pt x="15" y="15"/>
                    <a:pt x="15" y="12"/>
                  </a:cubicBezTo>
                  <a:cubicBezTo>
                    <a:pt x="15" y="11"/>
                    <a:pt x="14" y="9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6" y="8"/>
                  </a:cubicBezTo>
                  <a:cubicBezTo>
                    <a:pt x="17" y="8"/>
                    <a:pt x="17" y="7"/>
                    <a:pt x="18" y="7"/>
                  </a:cubicBezTo>
                  <a:cubicBezTo>
                    <a:pt x="21" y="5"/>
                    <a:pt x="25" y="5"/>
                    <a:pt x="29" y="6"/>
                  </a:cubicBezTo>
                  <a:cubicBezTo>
                    <a:pt x="34" y="7"/>
                    <a:pt x="41" y="12"/>
                    <a:pt x="42" y="19"/>
                  </a:cubicBezTo>
                  <a:cubicBezTo>
                    <a:pt x="42" y="26"/>
                    <a:pt x="32" y="30"/>
                    <a:pt x="26" y="29"/>
                  </a:cubicBezTo>
                  <a:cubicBezTo>
                    <a:pt x="17" y="28"/>
                    <a:pt x="10" y="22"/>
                    <a:pt x="14" y="13"/>
                  </a:cubicBezTo>
                  <a:cubicBezTo>
                    <a:pt x="16" y="11"/>
                    <a:pt x="11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7" name="Freeform 36"/>
            <p:cNvSpPr/>
            <p:nvPr/>
          </p:nvSpPr>
          <p:spPr bwMode="auto">
            <a:xfrm>
              <a:off x="5046664" y="1927226"/>
              <a:ext cx="268288" cy="157163"/>
            </a:xfrm>
            <a:custGeom>
              <a:avLst/>
              <a:gdLst>
                <a:gd name="T0" fmla="*/ 12 w 63"/>
                <a:gd name="T1" fmla="*/ 8 h 37"/>
                <a:gd name="T2" fmla="*/ 17 w 63"/>
                <a:gd name="T3" fmla="*/ 29 h 37"/>
                <a:gd name="T4" fmla="*/ 54 w 63"/>
                <a:gd name="T5" fmla="*/ 27 h 37"/>
                <a:gd name="T6" fmla="*/ 46 w 63"/>
                <a:gd name="T7" fmla="*/ 4 h 37"/>
                <a:gd name="T8" fmla="*/ 11 w 63"/>
                <a:gd name="T9" fmla="*/ 9 h 37"/>
                <a:gd name="T10" fmla="*/ 15 w 63"/>
                <a:gd name="T11" fmla="*/ 12 h 37"/>
                <a:gd name="T12" fmla="*/ 39 w 63"/>
                <a:gd name="T13" fmla="*/ 7 h 37"/>
                <a:gd name="T14" fmla="*/ 51 w 63"/>
                <a:gd name="T15" fmla="*/ 23 h 37"/>
                <a:gd name="T16" fmla="*/ 26 w 63"/>
                <a:gd name="T17" fmla="*/ 27 h 37"/>
                <a:gd name="T18" fmla="*/ 14 w 63"/>
                <a:gd name="T19" fmla="*/ 13 h 37"/>
                <a:gd name="T20" fmla="*/ 12 w 63"/>
                <a:gd name="T2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37">
                  <a:moveTo>
                    <a:pt x="12" y="8"/>
                  </a:moveTo>
                  <a:cubicBezTo>
                    <a:pt x="0" y="15"/>
                    <a:pt x="9" y="25"/>
                    <a:pt x="17" y="29"/>
                  </a:cubicBezTo>
                  <a:cubicBezTo>
                    <a:pt x="29" y="35"/>
                    <a:pt x="44" y="37"/>
                    <a:pt x="54" y="27"/>
                  </a:cubicBezTo>
                  <a:cubicBezTo>
                    <a:pt x="63" y="18"/>
                    <a:pt x="57" y="8"/>
                    <a:pt x="46" y="4"/>
                  </a:cubicBezTo>
                  <a:cubicBezTo>
                    <a:pt x="35" y="0"/>
                    <a:pt x="20" y="0"/>
                    <a:pt x="11" y="9"/>
                  </a:cubicBezTo>
                  <a:cubicBezTo>
                    <a:pt x="9" y="11"/>
                    <a:pt x="13" y="15"/>
                    <a:pt x="15" y="12"/>
                  </a:cubicBezTo>
                  <a:cubicBezTo>
                    <a:pt x="21" y="6"/>
                    <a:pt x="31" y="5"/>
                    <a:pt x="39" y="7"/>
                  </a:cubicBezTo>
                  <a:cubicBezTo>
                    <a:pt x="46" y="9"/>
                    <a:pt x="58" y="14"/>
                    <a:pt x="51" y="23"/>
                  </a:cubicBezTo>
                  <a:cubicBezTo>
                    <a:pt x="45" y="30"/>
                    <a:pt x="34" y="30"/>
                    <a:pt x="26" y="27"/>
                  </a:cubicBezTo>
                  <a:cubicBezTo>
                    <a:pt x="21" y="26"/>
                    <a:pt x="5" y="18"/>
                    <a:pt x="14" y="13"/>
                  </a:cubicBezTo>
                  <a:cubicBezTo>
                    <a:pt x="17" y="11"/>
                    <a:pt x="15" y="7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8" name="Freeform 39"/>
            <p:cNvSpPr/>
            <p:nvPr/>
          </p:nvSpPr>
          <p:spPr bwMode="auto">
            <a:xfrm>
              <a:off x="4894264" y="3392489"/>
              <a:ext cx="177800" cy="38100"/>
            </a:xfrm>
            <a:custGeom>
              <a:avLst/>
              <a:gdLst>
                <a:gd name="T0" fmla="*/ 3 w 42"/>
                <a:gd name="T1" fmla="*/ 9 h 9"/>
                <a:gd name="T2" fmla="*/ 39 w 42"/>
                <a:gd name="T3" fmla="*/ 6 h 9"/>
                <a:gd name="T4" fmla="*/ 37 w 42"/>
                <a:gd name="T5" fmla="*/ 1 h 9"/>
                <a:gd name="T6" fmla="*/ 3 w 42"/>
                <a:gd name="T7" fmla="*/ 3 h 9"/>
                <a:gd name="T8" fmla="*/ 3 w 4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9">
                  <a:moveTo>
                    <a:pt x="3" y="9"/>
                  </a:moveTo>
                  <a:cubicBezTo>
                    <a:pt x="15" y="9"/>
                    <a:pt x="27" y="8"/>
                    <a:pt x="39" y="6"/>
                  </a:cubicBezTo>
                  <a:cubicBezTo>
                    <a:pt x="42" y="5"/>
                    <a:pt x="41" y="0"/>
                    <a:pt x="37" y="1"/>
                  </a:cubicBezTo>
                  <a:cubicBezTo>
                    <a:pt x="26" y="3"/>
                    <a:pt x="15" y="3"/>
                    <a:pt x="3" y="3"/>
                  </a:cubicBezTo>
                  <a:cubicBezTo>
                    <a:pt x="0" y="3"/>
                    <a:pt x="0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49" name="Freeform 40"/>
            <p:cNvSpPr/>
            <p:nvPr/>
          </p:nvSpPr>
          <p:spPr bwMode="auto">
            <a:xfrm>
              <a:off x="4843464" y="3435351"/>
              <a:ext cx="195263" cy="47625"/>
            </a:xfrm>
            <a:custGeom>
              <a:avLst/>
              <a:gdLst>
                <a:gd name="T0" fmla="*/ 3 w 46"/>
                <a:gd name="T1" fmla="*/ 10 h 11"/>
                <a:gd name="T2" fmla="*/ 43 w 46"/>
                <a:gd name="T3" fmla="*/ 5 h 11"/>
                <a:gd name="T4" fmla="*/ 42 w 46"/>
                <a:gd name="T5" fmla="*/ 0 h 11"/>
                <a:gd name="T6" fmla="*/ 3 w 46"/>
                <a:gd name="T7" fmla="*/ 5 h 11"/>
                <a:gd name="T8" fmla="*/ 3 w 46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">
                  <a:moveTo>
                    <a:pt x="3" y="10"/>
                  </a:moveTo>
                  <a:cubicBezTo>
                    <a:pt x="17" y="10"/>
                    <a:pt x="30" y="8"/>
                    <a:pt x="43" y="5"/>
                  </a:cubicBezTo>
                  <a:cubicBezTo>
                    <a:pt x="46" y="5"/>
                    <a:pt x="45" y="0"/>
                    <a:pt x="42" y="0"/>
                  </a:cubicBezTo>
                  <a:cubicBezTo>
                    <a:pt x="29" y="3"/>
                    <a:pt x="16" y="5"/>
                    <a:pt x="3" y="5"/>
                  </a:cubicBezTo>
                  <a:cubicBezTo>
                    <a:pt x="0" y="5"/>
                    <a:pt x="0" y="11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50" name="Freeform 41"/>
            <p:cNvSpPr/>
            <p:nvPr/>
          </p:nvSpPr>
          <p:spPr bwMode="auto">
            <a:xfrm>
              <a:off x="4830764" y="3460751"/>
              <a:ext cx="190500" cy="47625"/>
            </a:xfrm>
            <a:custGeom>
              <a:avLst/>
              <a:gdLst>
                <a:gd name="T0" fmla="*/ 4 w 45"/>
                <a:gd name="T1" fmla="*/ 11 h 11"/>
                <a:gd name="T2" fmla="*/ 42 w 45"/>
                <a:gd name="T3" fmla="*/ 6 h 11"/>
                <a:gd name="T4" fmla="*/ 40 w 45"/>
                <a:gd name="T5" fmla="*/ 1 h 11"/>
                <a:gd name="T6" fmla="*/ 4 w 45"/>
                <a:gd name="T7" fmla="*/ 6 h 11"/>
                <a:gd name="T8" fmla="*/ 4 w 45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">
                  <a:moveTo>
                    <a:pt x="4" y="11"/>
                  </a:moveTo>
                  <a:cubicBezTo>
                    <a:pt x="16" y="11"/>
                    <a:pt x="29" y="9"/>
                    <a:pt x="42" y="6"/>
                  </a:cubicBezTo>
                  <a:cubicBezTo>
                    <a:pt x="45" y="5"/>
                    <a:pt x="44" y="0"/>
                    <a:pt x="40" y="1"/>
                  </a:cubicBezTo>
                  <a:cubicBezTo>
                    <a:pt x="28" y="4"/>
                    <a:pt x="16" y="6"/>
                    <a:pt x="4" y="6"/>
                  </a:cubicBezTo>
                  <a:cubicBezTo>
                    <a:pt x="0" y="6"/>
                    <a:pt x="0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51" name="Freeform 42"/>
            <p:cNvSpPr/>
            <p:nvPr/>
          </p:nvSpPr>
          <p:spPr bwMode="auto">
            <a:xfrm>
              <a:off x="4821239" y="3503614"/>
              <a:ext cx="182563" cy="60325"/>
            </a:xfrm>
            <a:custGeom>
              <a:avLst/>
              <a:gdLst>
                <a:gd name="T0" fmla="*/ 5 w 43"/>
                <a:gd name="T1" fmla="*/ 13 h 14"/>
                <a:gd name="T2" fmla="*/ 40 w 43"/>
                <a:gd name="T3" fmla="*/ 5 h 14"/>
                <a:gd name="T4" fmla="*/ 39 w 43"/>
                <a:gd name="T5" fmla="*/ 1 h 14"/>
                <a:gd name="T6" fmla="*/ 3 w 43"/>
                <a:gd name="T7" fmla="*/ 8 h 14"/>
                <a:gd name="T8" fmla="*/ 5 w 43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4">
                  <a:moveTo>
                    <a:pt x="5" y="13"/>
                  </a:moveTo>
                  <a:cubicBezTo>
                    <a:pt x="16" y="11"/>
                    <a:pt x="29" y="9"/>
                    <a:pt x="40" y="5"/>
                  </a:cubicBezTo>
                  <a:cubicBezTo>
                    <a:pt x="43" y="5"/>
                    <a:pt x="42" y="0"/>
                    <a:pt x="39" y="1"/>
                  </a:cubicBezTo>
                  <a:cubicBezTo>
                    <a:pt x="27" y="4"/>
                    <a:pt x="15" y="6"/>
                    <a:pt x="3" y="8"/>
                  </a:cubicBezTo>
                  <a:cubicBezTo>
                    <a:pt x="0" y="9"/>
                    <a:pt x="1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52" name="Freeform 43"/>
            <p:cNvSpPr/>
            <p:nvPr/>
          </p:nvSpPr>
          <p:spPr bwMode="auto">
            <a:xfrm>
              <a:off x="4783139" y="3538539"/>
              <a:ext cx="212725" cy="53975"/>
            </a:xfrm>
            <a:custGeom>
              <a:avLst/>
              <a:gdLst>
                <a:gd name="T0" fmla="*/ 3 w 50"/>
                <a:gd name="T1" fmla="*/ 13 h 13"/>
                <a:gd name="T2" fmla="*/ 47 w 50"/>
                <a:gd name="T3" fmla="*/ 6 h 13"/>
                <a:gd name="T4" fmla="*/ 45 w 50"/>
                <a:gd name="T5" fmla="*/ 1 h 13"/>
                <a:gd name="T6" fmla="*/ 3 w 50"/>
                <a:gd name="T7" fmla="*/ 8 h 13"/>
                <a:gd name="T8" fmla="*/ 3 w 50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">
                  <a:moveTo>
                    <a:pt x="3" y="13"/>
                  </a:moveTo>
                  <a:cubicBezTo>
                    <a:pt x="18" y="12"/>
                    <a:pt x="32" y="9"/>
                    <a:pt x="47" y="6"/>
                  </a:cubicBezTo>
                  <a:cubicBezTo>
                    <a:pt x="50" y="5"/>
                    <a:pt x="49" y="0"/>
                    <a:pt x="45" y="1"/>
                  </a:cubicBezTo>
                  <a:cubicBezTo>
                    <a:pt x="31" y="4"/>
                    <a:pt x="18" y="7"/>
                    <a:pt x="3" y="8"/>
                  </a:cubicBezTo>
                  <a:cubicBezTo>
                    <a:pt x="0" y="8"/>
                    <a:pt x="0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53" name="Freeform 44"/>
            <p:cNvSpPr/>
            <p:nvPr/>
          </p:nvSpPr>
          <p:spPr bwMode="auto">
            <a:xfrm>
              <a:off x="4778377" y="3605214"/>
              <a:ext cx="166688" cy="47625"/>
            </a:xfrm>
            <a:custGeom>
              <a:avLst/>
              <a:gdLst>
                <a:gd name="T0" fmla="*/ 4 w 39"/>
                <a:gd name="T1" fmla="*/ 11 h 11"/>
                <a:gd name="T2" fmla="*/ 36 w 39"/>
                <a:gd name="T3" fmla="*/ 6 h 11"/>
                <a:gd name="T4" fmla="*/ 34 w 39"/>
                <a:gd name="T5" fmla="*/ 1 h 11"/>
                <a:gd name="T6" fmla="*/ 4 w 39"/>
                <a:gd name="T7" fmla="*/ 5 h 11"/>
                <a:gd name="T8" fmla="*/ 4 w 3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1">
                  <a:moveTo>
                    <a:pt x="4" y="11"/>
                  </a:moveTo>
                  <a:cubicBezTo>
                    <a:pt x="15" y="10"/>
                    <a:pt x="25" y="9"/>
                    <a:pt x="36" y="6"/>
                  </a:cubicBezTo>
                  <a:cubicBezTo>
                    <a:pt x="39" y="5"/>
                    <a:pt x="38" y="0"/>
                    <a:pt x="34" y="1"/>
                  </a:cubicBezTo>
                  <a:cubicBezTo>
                    <a:pt x="24" y="4"/>
                    <a:pt x="14" y="5"/>
                    <a:pt x="4" y="5"/>
                  </a:cubicBezTo>
                  <a:cubicBezTo>
                    <a:pt x="0" y="5"/>
                    <a:pt x="0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组合 45"/>
          <p:cNvGrpSpPr/>
          <p:nvPr/>
        </p:nvGrpSpPr>
        <p:grpSpPr>
          <a:xfrm>
            <a:off x="6442937" y="2325642"/>
            <a:ext cx="1132016" cy="2496933"/>
            <a:chOff x="5986464" y="1985964"/>
            <a:chExt cx="995363" cy="2195512"/>
          </a:xfrm>
          <a:solidFill>
            <a:schemeClr val="bg1"/>
          </a:solidFill>
        </p:grpSpPr>
        <p:sp>
          <p:nvSpPr>
            <p:cNvPr id="1048754" name="Freeform 20"/>
            <p:cNvSpPr/>
            <p:nvPr/>
          </p:nvSpPr>
          <p:spPr bwMode="auto">
            <a:xfrm>
              <a:off x="5986464" y="2540001"/>
              <a:ext cx="995363" cy="1641475"/>
            </a:xfrm>
            <a:custGeom>
              <a:avLst/>
              <a:gdLst>
                <a:gd name="T0" fmla="*/ 62 w 234"/>
                <a:gd name="T1" fmla="*/ 13 h 385"/>
                <a:gd name="T2" fmla="*/ 64 w 234"/>
                <a:gd name="T3" fmla="*/ 81 h 385"/>
                <a:gd name="T4" fmla="*/ 69 w 234"/>
                <a:gd name="T5" fmla="*/ 146 h 385"/>
                <a:gd name="T6" fmla="*/ 46 w 234"/>
                <a:gd name="T7" fmla="*/ 195 h 385"/>
                <a:gd name="T8" fmla="*/ 33 w 234"/>
                <a:gd name="T9" fmla="*/ 220 h 385"/>
                <a:gd name="T10" fmla="*/ 8 w 234"/>
                <a:gd name="T11" fmla="*/ 292 h 385"/>
                <a:gd name="T12" fmla="*/ 11 w 234"/>
                <a:gd name="T13" fmla="*/ 355 h 385"/>
                <a:gd name="T14" fmla="*/ 83 w 234"/>
                <a:gd name="T15" fmla="*/ 380 h 385"/>
                <a:gd name="T16" fmla="*/ 200 w 234"/>
                <a:gd name="T17" fmla="*/ 370 h 385"/>
                <a:gd name="T18" fmla="*/ 230 w 234"/>
                <a:gd name="T19" fmla="*/ 345 h 385"/>
                <a:gd name="T20" fmla="*/ 227 w 234"/>
                <a:gd name="T21" fmla="*/ 316 h 385"/>
                <a:gd name="T22" fmla="*/ 211 w 234"/>
                <a:gd name="T23" fmla="*/ 281 h 385"/>
                <a:gd name="T24" fmla="*/ 190 w 234"/>
                <a:gd name="T25" fmla="*/ 232 h 385"/>
                <a:gd name="T26" fmla="*/ 159 w 234"/>
                <a:gd name="T27" fmla="*/ 183 h 385"/>
                <a:gd name="T28" fmla="*/ 119 w 234"/>
                <a:gd name="T29" fmla="*/ 143 h 385"/>
                <a:gd name="T30" fmla="*/ 111 w 234"/>
                <a:gd name="T31" fmla="*/ 79 h 385"/>
                <a:gd name="T32" fmla="*/ 108 w 234"/>
                <a:gd name="T33" fmla="*/ 8 h 385"/>
                <a:gd name="T34" fmla="*/ 105 w 234"/>
                <a:gd name="T35" fmla="*/ 4 h 385"/>
                <a:gd name="T36" fmla="*/ 60 w 234"/>
                <a:gd name="T37" fmla="*/ 7 h 385"/>
                <a:gd name="T38" fmla="*/ 60 w 234"/>
                <a:gd name="T39" fmla="*/ 14 h 385"/>
                <a:gd name="T40" fmla="*/ 103 w 234"/>
                <a:gd name="T41" fmla="*/ 12 h 385"/>
                <a:gd name="T42" fmla="*/ 100 w 234"/>
                <a:gd name="T43" fmla="*/ 8 h 385"/>
                <a:gd name="T44" fmla="*/ 103 w 234"/>
                <a:gd name="T45" fmla="*/ 67 h 385"/>
                <a:gd name="T46" fmla="*/ 105 w 234"/>
                <a:gd name="T47" fmla="*/ 118 h 385"/>
                <a:gd name="T48" fmla="*/ 119 w 234"/>
                <a:gd name="T49" fmla="*/ 159 h 385"/>
                <a:gd name="T50" fmla="*/ 154 w 234"/>
                <a:gd name="T51" fmla="*/ 190 h 385"/>
                <a:gd name="T52" fmla="*/ 202 w 234"/>
                <a:gd name="T53" fmla="*/ 279 h 385"/>
                <a:gd name="T54" fmla="*/ 218 w 234"/>
                <a:gd name="T55" fmla="*/ 314 h 385"/>
                <a:gd name="T56" fmla="*/ 220 w 234"/>
                <a:gd name="T57" fmla="*/ 347 h 385"/>
                <a:gd name="T58" fmla="*/ 171 w 234"/>
                <a:gd name="T59" fmla="*/ 370 h 385"/>
                <a:gd name="T60" fmla="*/ 110 w 234"/>
                <a:gd name="T61" fmla="*/ 374 h 385"/>
                <a:gd name="T62" fmla="*/ 55 w 234"/>
                <a:gd name="T63" fmla="*/ 369 h 385"/>
                <a:gd name="T64" fmla="*/ 21 w 234"/>
                <a:gd name="T65" fmla="*/ 356 h 385"/>
                <a:gd name="T66" fmla="*/ 15 w 234"/>
                <a:gd name="T67" fmla="*/ 293 h 385"/>
                <a:gd name="T68" fmla="*/ 40 w 234"/>
                <a:gd name="T69" fmla="*/ 223 h 385"/>
                <a:gd name="T70" fmla="*/ 55 w 234"/>
                <a:gd name="T71" fmla="*/ 195 h 385"/>
                <a:gd name="T72" fmla="*/ 77 w 234"/>
                <a:gd name="T73" fmla="*/ 153 h 385"/>
                <a:gd name="T74" fmla="*/ 74 w 234"/>
                <a:gd name="T75" fmla="*/ 119 h 385"/>
                <a:gd name="T76" fmla="*/ 71 w 234"/>
                <a:gd name="T77" fmla="*/ 84 h 385"/>
                <a:gd name="T78" fmla="*/ 69 w 234"/>
                <a:gd name="T79" fmla="*/ 13 h 385"/>
                <a:gd name="T80" fmla="*/ 62 w 234"/>
                <a:gd name="T81" fmla="*/ 13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4" h="385">
                  <a:moveTo>
                    <a:pt x="62" y="13"/>
                  </a:moveTo>
                  <a:cubicBezTo>
                    <a:pt x="62" y="35"/>
                    <a:pt x="62" y="58"/>
                    <a:pt x="64" y="81"/>
                  </a:cubicBezTo>
                  <a:cubicBezTo>
                    <a:pt x="65" y="102"/>
                    <a:pt x="69" y="124"/>
                    <a:pt x="69" y="146"/>
                  </a:cubicBezTo>
                  <a:cubicBezTo>
                    <a:pt x="70" y="166"/>
                    <a:pt x="55" y="179"/>
                    <a:pt x="46" y="195"/>
                  </a:cubicBezTo>
                  <a:cubicBezTo>
                    <a:pt x="41" y="203"/>
                    <a:pt x="37" y="211"/>
                    <a:pt x="33" y="220"/>
                  </a:cubicBezTo>
                  <a:cubicBezTo>
                    <a:pt x="23" y="243"/>
                    <a:pt x="13" y="267"/>
                    <a:pt x="8" y="292"/>
                  </a:cubicBezTo>
                  <a:cubicBezTo>
                    <a:pt x="3" y="312"/>
                    <a:pt x="0" y="337"/>
                    <a:pt x="11" y="355"/>
                  </a:cubicBezTo>
                  <a:cubicBezTo>
                    <a:pt x="25" y="378"/>
                    <a:pt x="60" y="379"/>
                    <a:pt x="83" y="380"/>
                  </a:cubicBezTo>
                  <a:cubicBezTo>
                    <a:pt x="121" y="383"/>
                    <a:pt x="164" y="385"/>
                    <a:pt x="200" y="370"/>
                  </a:cubicBezTo>
                  <a:cubicBezTo>
                    <a:pt x="211" y="365"/>
                    <a:pt x="225" y="358"/>
                    <a:pt x="230" y="345"/>
                  </a:cubicBezTo>
                  <a:cubicBezTo>
                    <a:pt x="234" y="336"/>
                    <a:pt x="231" y="325"/>
                    <a:pt x="227" y="316"/>
                  </a:cubicBezTo>
                  <a:cubicBezTo>
                    <a:pt x="222" y="304"/>
                    <a:pt x="216" y="293"/>
                    <a:pt x="211" y="281"/>
                  </a:cubicBezTo>
                  <a:cubicBezTo>
                    <a:pt x="203" y="264"/>
                    <a:pt x="197" y="248"/>
                    <a:pt x="190" y="232"/>
                  </a:cubicBezTo>
                  <a:cubicBezTo>
                    <a:pt x="182" y="214"/>
                    <a:pt x="172" y="197"/>
                    <a:pt x="159" y="183"/>
                  </a:cubicBezTo>
                  <a:cubicBezTo>
                    <a:pt x="145" y="169"/>
                    <a:pt x="127" y="162"/>
                    <a:pt x="119" y="143"/>
                  </a:cubicBezTo>
                  <a:cubicBezTo>
                    <a:pt x="111" y="122"/>
                    <a:pt x="112" y="100"/>
                    <a:pt x="111" y="79"/>
                  </a:cubicBezTo>
                  <a:cubicBezTo>
                    <a:pt x="110" y="55"/>
                    <a:pt x="110" y="31"/>
                    <a:pt x="108" y="8"/>
                  </a:cubicBezTo>
                  <a:cubicBezTo>
                    <a:pt x="108" y="6"/>
                    <a:pt x="107" y="5"/>
                    <a:pt x="105" y="4"/>
                  </a:cubicBezTo>
                  <a:cubicBezTo>
                    <a:pt x="90" y="0"/>
                    <a:pt x="75" y="5"/>
                    <a:pt x="60" y="7"/>
                  </a:cubicBezTo>
                  <a:cubicBezTo>
                    <a:pt x="56" y="7"/>
                    <a:pt x="56" y="15"/>
                    <a:pt x="60" y="14"/>
                  </a:cubicBezTo>
                  <a:cubicBezTo>
                    <a:pt x="74" y="13"/>
                    <a:pt x="89" y="8"/>
                    <a:pt x="103" y="12"/>
                  </a:cubicBezTo>
                  <a:cubicBezTo>
                    <a:pt x="102" y="10"/>
                    <a:pt x="101" y="9"/>
                    <a:pt x="100" y="8"/>
                  </a:cubicBezTo>
                  <a:cubicBezTo>
                    <a:pt x="102" y="27"/>
                    <a:pt x="102" y="47"/>
                    <a:pt x="103" y="67"/>
                  </a:cubicBezTo>
                  <a:cubicBezTo>
                    <a:pt x="103" y="84"/>
                    <a:pt x="103" y="101"/>
                    <a:pt x="105" y="118"/>
                  </a:cubicBezTo>
                  <a:cubicBezTo>
                    <a:pt x="107" y="132"/>
                    <a:pt x="111" y="148"/>
                    <a:pt x="119" y="159"/>
                  </a:cubicBezTo>
                  <a:cubicBezTo>
                    <a:pt x="128" y="172"/>
                    <a:pt x="144" y="178"/>
                    <a:pt x="154" y="190"/>
                  </a:cubicBezTo>
                  <a:cubicBezTo>
                    <a:pt x="178" y="214"/>
                    <a:pt x="189" y="249"/>
                    <a:pt x="202" y="279"/>
                  </a:cubicBezTo>
                  <a:cubicBezTo>
                    <a:pt x="207" y="291"/>
                    <a:pt x="213" y="303"/>
                    <a:pt x="218" y="314"/>
                  </a:cubicBezTo>
                  <a:cubicBezTo>
                    <a:pt x="223" y="325"/>
                    <a:pt x="227" y="337"/>
                    <a:pt x="220" y="347"/>
                  </a:cubicBezTo>
                  <a:cubicBezTo>
                    <a:pt x="210" y="361"/>
                    <a:pt x="187" y="367"/>
                    <a:pt x="171" y="370"/>
                  </a:cubicBezTo>
                  <a:cubicBezTo>
                    <a:pt x="151" y="374"/>
                    <a:pt x="131" y="374"/>
                    <a:pt x="110" y="374"/>
                  </a:cubicBezTo>
                  <a:cubicBezTo>
                    <a:pt x="92" y="373"/>
                    <a:pt x="73" y="372"/>
                    <a:pt x="55" y="369"/>
                  </a:cubicBezTo>
                  <a:cubicBezTo>
                    <a:pt x="43" y="367"/>
                    <a:pt x="29" y="365"/>
                    <a:pt x="21" y="356"/>
                  </a:cubicBezTo>
                  <a:cubicBezTo>
                    <a:pt x="6" y="339"/>
                    <a:pt x="11" y="312"/>
                    <a:pt x="15" y="293"/>
                  </a:cubicBezTo>
                  <a:cubicBezTo>
                    <a:pt x="21" y="269"/>
                    <a:pt x="30" y="245"/>
                    <a:pt x="40" y="223"/>
                  </a:cubicBezTo>
                  <a:cubicBezTo>
                    <a:pt x="45" y="213"/>
                    <a:pt x="49" y="204"/>
                    <a:pt x="55" y="195"/>
                  </a:cubicBezTo>
                  <a:cubicBezTo>
                    <a:pt x="63" y="181"/>
                    <a:pt x="75" y="170"/>
                    <a:pt x="77" y="153"/>
                  </a:cubicBezTo>
                  <a:cubicBezTo>
                    <a:pt x="78" y="142"/>
                    <a:pt x="76" y="130"/>
                    <a:pt x="74" y="119"/>
                  </a:cubicBezTo>
                  <a:cubicBezTo>
                    <a:pt x="73" y="107"/>
                    <a:pt x="72" y="96"/>
                    <a:pt x="71" y="84"/>
                  </a:cubicBezTo>
                  <a:cubicBezTo>
                    <a:pt x="70" y="61"/>
                    <a:pt x="69" y="37"/>
                    <a:pt x="69" y="13"/>
                  </a:cubicBezTo>
                  <a:cubicBezTo>
                    <a:pt x="69" y="8"/>
                    <a:pt x="62" y="8"/>
                    <a:pt x="6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55" name="Freeform 21"/>
            <p:cNvSpPr/>
            <p:nvPr/>
          </p:nvSpPr>
          <p:spPr bwMode="auto">
            <a:xfrm>
              <a:off x="6156327" y="2425701"/>
              <a:ext cx="357188" cy="242888"/>
            </a:xfrm>
            <a:custGeom>
              <a:avLst/>
              <a:gdLst>
                <a:gd name="T0" fmla="*/ 0 w 84"/>
                <a:gd name="T1" fmla="*/ 18 h 57"/>
                <a:gd name="T2" fmla="*/ 80 w 84"/>
                <a:gd name="T3" fmla="*/ 35 h 57"/>
                <a:gd name="T4" fmla="*/ 83 w 84"/>
                <a:gd name="T5" fmla="*/ 30 h 57"/>
                <a:gd name="T6" fmla="*/ 77 w 84"/>
                <a:gd name="T7" fmla="*/ 9 h 57"/>
                <a:gd name="T8" fmla="*/ 74 w 84"/>
                <a:gd name="T9" fmla="*/ 5 h 57"/>
                <a:gd name="T10" fmla="*/ 5 w 84"/>
                <a:gd name="T11" fmla="*/ 11 h 57"/>
                <a:gd name="T12" fmla="*/ 7 w 84"/>
                <a:gd name="T13" fmla="*/ 19 h 57"/>
                <a:gd name="T14" fmla="*/ 72 w 84"/>
                <a:gd name="T15" fmla="*/ 12 h 57"/>
                <a:gd name="T16" fmla="*/ 69 w 84"/>
                <a:gd name="T17" fmla="*/ 9 h 57"/>
                <a:gd name="T18" fmla="*/ 76 w 84"/>
                <a:gd name="T19" fmla="*/ 34 h 57"/>
                <a:gd name="T20" fmla="*/ 78 w 84"/>
                <a:gd name="T21" fmla="*/ 28 h 57"/>
                <a:gd name="T22" fmla="*/ 8 w 84"/>
                <a:gd name="T23" fmla="*/ 18 h 57"/>
                <a:gd name="T24" fmla="*/ 0 w 84"/>
                <a:gd name="T25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57">
                  <a:moveTo>
                    <a:pt x="0" y="18"/>
                  </a:moveTo>
                  <a:cubicBezTo>
                    <a:pt x="3" y="57"/>
                    <a:pt x="56" y="39"/>
                    <a:pt x="80" y="35"/>
                  </a:cubicBezTo>
                  <a:cubicBezTo>
                    <a:pt x="83" y="35"/>
                    <a:pt x="84" y="32"/>
                    <a:pt x="83" y="30"/>
                  </a:cubicBezTo>
                  <a:cubicBezTo>
                    <a:pt x="78" y="23"/>
                    <a:pt x="76" y="17"/>
                    <a:pt x="77" y="9"/>
                  </a:cubicBezTo>
                  <a:cubicBezTo>
                    <a:pt x="77" y="7"/>
                    <a:pt x="75" y="5"/>
                    <a:pt x="74" y="5"/>
                  </a:cubicBezTo>
                  <a:cubicBezTo>
                    <a:pt x="52" y="0"/>
                    <a:pt x="26" y="3"/>
                    <a:pt x="5" y="11"/>
                  </a:cubicBezTo>
                  <a:cubicBezTo>
                    <a:pt x="1" y="13"/>
                    <a:pt x="3" y="21"/>
                    <a:pt x="7" y="19"/>
                  </a:cubicBezTo>
                  <a:cubicBezTo>
                    <a:pt x="27" y="11"/>
                    <a:pt x="52" y="7"/>
                    <a:pt x="72" y="12"/>
                  </a:cubicBezTo>
                  <a:cubicBezTo>
                    <a:pt x="71" y="11"/>
                    <a:pt x="70" y="10"/>
                    <a:pt x="69" y="9"/>
                  </a:cubicBezTo>
                  <a:cubicBezTo>
                    <a:pt x="68" y="18"/>
                    <a:pt x="71" y="26"/>
                    <a:pt x="76" y="34"/>
                  </a:cubicBezTo>
                  <a:cubicBezTo>
                    <a:pt x="77" y="32"/>
                    <a:pt x="77" y="30"/>
                    <a:pt x="78" y="28"/>
                  </a:cubicBezTo>
                  <a:cubicBezTo>
                    <a:pt x="60" y="31"/>
                    <a:pt x="10" y="49"/>
                    <a:pt x="8" y="18"/>
                  </a:cubicBezTo>
                  <a:cubicBezTo>
                    <a:pt x="7" y="13"/>
                    <a:pt x="0" y="13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56" name="Freeform 22"/>
            <p:cNvSpPr/>
            <p:nvPr/>
          </p:nvSpPr>
          <p:spPr bwMode="auto">
            <a:xfrm>
              <a:off x="6092827" y="3665539"/>
              <a:ext cx="777875" cy="396875"/>
            </a:xfrm>
            <a:custGeom>
              <a:avLst/>
              <a:gdLst>
                <a:gd name="T0" fmla="*/ 1 w 183"/>
                <a:gd name="T1" fmla="*/ 31 h 93"/>
                <a:gd name="T2" fmla="*/ 25 w 183"/>
                <a:gd name="T3" fmla="*/ 76 h 93"/>
                <a:gd name="T4" fmla="*/ 73 w 183"/>
                <a:gd name="T5" fmla="*/ 91 h 93"/>
                <a:gd name="T6" fmla="*/ 129 w 183"/>
                <a:gd name="T7" fmla="*/ 89 h 93"/>
                <a:gd name="T8" fmla="*/ 167 w 183"/>
                <a:gd name="T9" fmla="*/ 72 h 93"/>
                <a:gd name="T10" fmla="*/ 154 w 183"/>
                <a:gd name="T11" fmla="*/ 4 h 93"/>
                <a:gd name="T12" fmla="*/ 136 w 183"/>
                <a:gd name="T13" fmla="*/ 4 h 93"/>
                <a:gd name="T14" fmla="*/ 124 w 183"/>
                <a:gd name="T15" fmla="*/ 9 h 93"/>
                <a:gd name="T16" fmla="*/ 106 w 183"/>
                <a:gd name="T17" fmla="*/ 4 h 93"/>
                <a:gd name="T18" fmla="*/ 92 w 183"/>
                <a:gd name="T19" fmla="*/ 1 h 93"/>
                <a:gd name="T20" fmla="*/ 86 w 183"/>
                <a:gd name="T21" fmla="*/ 6 h 93"/>
                <a:gd name="T22" fmla="*/ 79 w 183"/>
                <a:gd name="T23" fmla="*/ 11 h 93"/>
                <a:gd name="T24" fmla="*/ 67 w 183"/>
                <a:gd name="T25" fmla="*/ 6 h 93"/>
                <a:gd name="T26" fmla="*/ 51 w 183"/>
                <a:gd name="T27" fmla="*/ 4 h 93"/>
                <a:gd name="T28" fmla="*/ 47 w 183"/>
                <a:gd name="T29" fmla="*/ 10 h 93"/>
                <a:gd name="T30" fmla="*/ 28 w 183"/>
                <a:gd name="T31" fmla="*/ 17 h 93"/>
                <a:gd name="T32" fmla="*/ 13 w 183"/>
                <a:gd name="T33" fmla="*/ 17 h 93"/>
                <a:gd name="T34" fmla="*/ 9 w 183"/>
                <a:gd name="T35" fmla="*/ 23 h 93"/>
                <a:gd name="T36" fmla="*/ 2 w 183"/>
                <a:gd name="T37" fmla="*/ 29 h 93"/>
                <a:gd name="T38" fmla="*/ 3 w 183"/>
                <a:gd name="T39" fmla="*/ 31 h 93"/>
                <a:gd name="T40" fmla="*/ 11 w 183"/>
                <a:gd name="T41" fmla="*/ 27 h 93"/>
                <a:gd name="T42" fmla="*/ 12 w 183"/>
                <a:gd name="T43" fmla="*/ 24 h 93"/>
                <a:gd name="T44" fmla="*/ 21 w 183"/>
                <a:gd name="T45" fmla="*/ 18 h 93"/>
                <a:gd name="T46" fmla="*/ 30 w 183"/>
                <a:gd name="T47" fmla="*/ 20 h 93"/>
                <a:gd name="T48" fmla="*/ 42 w 183"/>
                <a:gd name="T49" fmla="*/ 19 h 93"/>
                <a:gd name="T50" fmla="*/ 62 w 183"/>
                <a:gd name="T51" fmla="*/ 6 h 93"/>
                <a:gd name="T52" fmla="*/ 74 w 183"/>
                <a:gd name="T53" fmla="*/ 15 h 93"/>
                <a:gd name="T54" fmla="*/ 85 w 183"/>
                <a:gd name="T55" fmla="*/ 10 h 93"/>
                <a:gd name="T56" fmla="*/ 99 w 183"/>
                <a:gd name="T57" fmla="*/ 4 h 93"/>
                <a:gd name="T58" fmla="*/ 107 w 183"/>
                <a:gd name="T59" fmla="*/ 9 h 93"/>
                <a:gd name="T60" fmla="*/ 122 w 183"/>
                <a:gd name="T61" fmla="*/ 12 h 93"/>
                <a:gd name="T62" fmla="*/ 141 w 183"/>
                <a:gd name="T63" fmla="*/ 5 h 93"/>
                <a:gd name="T64" fmla="*/ 165 w 183"/>
                <a:gd name="T65" fmla="*/ 18 h 93"/>
                <a:gd name="T66" fmla="*/ 171 w 183"/>
                <a:gd name="T67" fmla="*/ 59 h 93"/>
                <a:gd name="T68" fmla="*/ 139 w 183"/>
                <a:gd name="T69" fmla="*/ 84 h 93"/>
                <a:gd name="T70" fmla="*/ 91 w 183"/>
                <a:gd name="T71" fmla="*/ 89 h 93"/>
                <a:gd name="T72" fmla="*/ 35 w 183"/>
                <a:gd name="T73" fmla="*/ 79 h 93"/>
                <a:gd name="T74" fmla="*/ 14 w 183"/>
                <a:gd name="T75" fmla="*/ 61 h 93"/>
                <a:gd name="T76" fmla="*/ 3 w 183"/>
                <a:gd name="T77" fmla="*/ 30 h 93"/>
                <a:gd name="T78" fmla="*/ 1 w 183"/>
                <a:gd name="T79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93">
                  <a:moveTo>
                    <a:pt x="1" y="31"/>
                  </a:moveTo>
                  <a:cubicBezTo>
                    <a:pt x="7" y="48"/>
                    <a:pt x="9" y="66"/>
                    <a:pt x="25" y="76"/>
                  </a:cubicBezTo>
                  <a:cubicBezTo>
                    <a:pt x="39" y="86"/>
                    <a:pt x="57" y="90"/>
                    <a:pt x="73" y="91"/>
                  </a:cubicBezTo>
                  <a:cubicBezTo>
                    <a:pt x="92" y="93"/>
                    <a:pt x="111" y="92"/>
                    <a:pt x="129" y="89"/>
                  </a:cubicBezTo>
                  <a:cubicBezTo>
                    <a:pt x="143" y="86"/>
                    <a:pt x="158" y="84"/>
                    <a:pt x="167" y="72"/>
                  </a:cubicBezTo>
                  <a:cubicBezTo>
                    <a:pt x="183" y="52"/>
                    <a:pt x="177" y="16"/>
                    <a:pt x="154" y="4"/>
                  </a:cubicBezTo>
                  <a:cubicBezTo>
                    <a:pt x="148" y="1"/>
                    <a:pt x="142" y="2"/>
                    <a:pt x="136" y="4"/>
                  </a:cubicBezTo>
                  <a:cubicBezTo>
                    <a:pt x="132" y="5"/>
                    <a:pt x="128" y="7"/>
                    <a:pt x="124" y="9"/>
                  </a:cubicBezTo>
                  <a:cubicBezTo>
                    <a:pt x="116" y="11"/>
                    <a:pt x="112" y="9"/>
                    <a:pt x="106" y="4"/>
                  </a:cubicBezTo>
                  <a:cubicBezTo>
                    <a:pt x="102" y="1"/>
                    <a:pt x="97" y="0"/>
                    <a:pt x="92" y="1"/>
                  </a:cubicBezTo>
                  <a:cubicBezTo>
                    <a:pt x="89" y="2"/>
                    <a:pt x="88" y="4"/>
                    <a:pt x="86" y="6"/>
                  </a:cubicBezTo>
                  <a:cubicBezTo>
                    <a:pt x="84" y="8"/>
                    <a:pt x="82" y="10"/>
                    <a:pt x="79" y="11"/>
                  </a:cubicBezTo>
                  <a:cubicBezTo>
                    <a:pt x="74" y="13"/>
                    <a:pt x="71" y="10"/>
                    <a:pt x="67" y="6"/>
                  </a:cubicBezTo>
                  <a:cubicBezTo>
                    <a:pt x="62" y="3"/>
                    <a:pt x="57" y="0"/>
                    <a:pt x="51" y="4"/>
                  </a:cubicBezTo>
                  <a:cubicBezTo>
                    <a:pt x="49" y="6"/>
                    <a:pt x="49" y="8"/>
                    <a:pt x="47" y="10"/>
                  </a:cubicBezTo>
                  <a:cubicBezTo>
                    <a:pt x="43" y="18"/>
                    <a:pt x="37" y="19"/>
                    <a:pt x="28" y="17"/>
                  </a:cubicBezTo>
                  <a:cubicBezTo>
                    <a:pt x="23" y="16"/>
                    <a:pt x="18" y="13"/>
                    <a:pt x="13" y="17"/>
                  </a:cubicBezTo>
                  <a:cubicBezTo>
                    <a:pt x="11" y="19"/>
                    <a:pt x="11" y="21"/>
                    <a:pt x="9" y="23"/>
                  </a:cubicBezTo>
                  <a:cubicBezTo>
                    <a:pt x="7" y="26"/>
                    <a:pt x="5" y="27"/>
                    <a:pt x="2" y="29"/>
                  </a:cubicBezTo>
                  <a:cubicBezTo>
                    <a:pt x="0" y="30"/>
                    <a:pt x="1" y="32"/>
                    <a:pt x="3" y="31"/>
                  </a:cubicBezTo>
                  <a:cubicBezTo>
                    <a:pt x="5" y="30"/>
                    <a:pt x="9" y="29"/>
                    <a:pt x="11" y="27"/>
                  </a:cubicBezTo>
                  <a:cubicBezTo>
                    <a:pt x="11" y="27"/>
                    <a:pt x="16" y="17"/>
                    <a:pt x="12" y="24"/>
                  </a:cubicBezTo>
                  <a:cubicBezTo>
                    <a:pt x="14" y="20"/>
                    <a:pt x="16" y="18"/>
                    <a:pt x="21" y="18"/>
                  </a:cubicBezTo>
                  <a:cubicBezTo>
                    <a:pt x="24" y="18"/>
                    <a:pt x="27" y="20"/>
                    <a:pt x="30" y="20"/>
                  </a:cubicBezTo>
                  <a:cubicBezTo>
                    <a:pt x="34" y="21"/>
                    <a:pt x="38" y="21"/>
                    <a:pt x="42" y="19"/>
                  </a:cubicBezTo>
                  <a:cubicBezTo>
                    <a:pt x="49" y="16"/>
                    <a:pt x="51" y="1"/>
                    <a:pt x="62" y="6"/>
                  </a:cubicBezTo>
                  <a:cubicBezTo>
                    <a:pt x="66" y="8"/>
                    <a:pt x="69" y="13"/>
                    <a:pt x="74" y="15"/>
                  </a:cubicBezTo>
                  <a:cubicBezTo>
                    <a:pt x="79" y="16"/>
                    <a:pt x="82" y="13"/>
                    <a:pt x="85" y="10"/>
                  </a:cubicBezTo>
                  <a:cubicBezTo>
                    <a:pt x="90" y="6"/>
                    <a:pt x="91" y="2"/>
                    <a:pt x="99" y="4"/>
                  </a:cubicBezTo>
                  <a:cubicBezTo>
                    <a:pt x="102" y="4"/>
                    <a:pt x="104" y="7"/>
                    <a:pt x="107" y="9"/>
                  </a:cubicBezTo>
                  <a:cubicBezTo>
                    <a:pt x="112" y="12"/>
                    <a:pt x="116" y="13"/>
                    <a:pt x="122" y="12"/>
                  </a:cubicBezTo>
                  <a:cubicBezTo>
                    <a:pt x="128" y="11"/>
                    <a:pt x="134" y="7"/>
                    <a:pt x="141" y="5"/>
                  </a:cubicBezTo>
                  <a:cubicBezTo>
                    <a:pt x="151" y="3"/>
                    <a:pt x="160" y="10"/>
                    <a:pt x="165" y="18"/>
                  </a:cubicBezTo>
                  <a:cubicBezTo>
                    <a:pt x="173" y="29"/>
                    <a:pt x="175" y="45"/>
                    <a:pt x="171" y="59"/>
                  </a:cubicBezTo>
                  <a:cubicBezTo>
                    <a:pt x="166" y="75"/>
                    <a:pt x="155" y="81"/>
                    <a:pt x="139" y="84"/>
                  </a:cubicBezTo>
                  <a:cubicBezTo>
                    <a:pt x="124" y="88"/>
                    <a:pt x="107" y="89"/>
                    <a:pt x="91" y="89"/>
                  </a:cubicBezTo>
                  <a:cubicBezTo>
                    <a:pt x="72" y="89"/>
                    <a:pt x="52" y="87"/>
                    <a:pt x="35" y="79"/>
                  </a:cubicBezTo>
                  <a:cubicBezTo>
                    <a:pt x="26" y="75"/>
                    <a:pt x="18" y="69"/>
                    <a:pt x="14" y="61"/>
                  </a:cubicBezTo>
                  <a:cubicBezTo>
                    <a:pt x="9" y="51"/>
                    <a:pt x="7" y="40"/>
                    <a:pt x="3" y="30"/>
                  </a:cubicBezTo>
                  <a:cubicBezTo>
                    <a:pt x="3" y="28"/>
                    <a:pt x="0" y="29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57" name="Freeform 23"/>
            <p:cNvSpPr/>
            <p:nvPr/>
          </p:nvSpPr>
          <p:spPr bwMode="auto">
            <a:xfrm>
              <a:off x="6275389" y="3797301"/>
              <a:ext cx="93663" cy="90488"/>
            </a:xfrm>
            <a:custGeom>
              <a:avLst/>
              <a:gdLst>
                <a:gd name="T0" fmla="*/ 16 w 22"/>
                <a:gd name="T1" fmla="*/ 3 h 21"/>
                <a:gd name="T2" fmla="*/ 3 w 22"/>
                <a:gd name="T3" fmla="*/ 15 h 21"/>
                <a:gd name="T4" fmla="*/ 5 w 22"/>
                <a:gd name="T5" fmla="*/ 19 h 21"/>
                <a:gd name="T6" fmla="*/ 20 w 22"/>
                <a:gd name="T7" fmla="*/ 6 h 21"/>
                <a:gd name="T8" fmla="*/ 16 w 22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6" y="3"/>
                  </a:moveTo>
                  <a:cubicBezTo>
                    <a:pt x="12" y="7"/>
                    <a:pt x="8" y="12"/>
                    <a:pt x="3" y="15"/>
                  </a:cubicBezTo>
                  <a:cubicBezTo>
                    <a:pt x="0" y="17"/>
                    <a:pt x="2" y="21"/>
                    <a:pt x="5" y="19"/>
                  </a:cubicBezTo>
                  <a:cubicBezTo>
                    <a:pt x="11" y="16"/>
                    <a:pt x="15" y="11"/>
                    <a:pt x="20" y="6"/>
                  </a:cubicBezTo>
                  <a:cubicBezTo>
                    <a:pt x="22" y="4"/>
                    <a:pt x="19" y="0"/>
                    <a:pt x="1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58" name="Freeform 24"/>
            <p:cNvSpPr/>
            <p:nvPr/>
          </p:nvSpPr>
          <p:spPr bwMode="auto">
            <a:xfrm>
              <a:off x="6249989" y="3822701"/>
              <a:ext cx="131763" cy="65088"/>
            </a:xfrm>
            <a:custGeom>
              <a:avLst/>
              <a:gdLst>
                <a:gd name="T0" fmla="*/ 3 w 31"/>
                <a:gd name="T1" fmla="*/ 6 h 15"/>
                <a:gd name="T2" fmla="*/ 25 w 31"/>
                <a:gd name="T3" fmla="*/ 13 h 15"/>
                <a:gd name="T4" fmla="*/ 28 w 31"/>
                <a:gd name="T5" fmla="*/ 9 h 15"/>
                <a:gd name="T6" fmla="*/ 4 w 31"/>
                <a:gd name="T7" fmla="*/ 1 h 15"/>
                <a:gd name="T8" fmla="*/ 3 w 31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5">
                  <a:moveTo>
                    <a:pt x="3" y="6"/>
                  </a:moveTo>
                  <a:cubicBezTo>
                    <a:pt x="11" y="7"/>
                    <a:pt x="18" y="10"/>
                    <a:pt x="25" y="13"/>
                  </a:cubicBezTo>
                  <a:cubicBezTo>
                    <a:pt x="28" y="15"/>
                    <a:pt x="31" y="10"/>
                    <a:pt x="28" y="9"/>
                  </a:cubicBezTo>
                  <a:cubicBezTo>
                    <a:pt x="20" y="5"/>
                    <a:pt x="13" y="3"/>
                    <a:pt x="4" y="1"/>
                  </a:cubicBezTo>
                  <a:cubicBezTo>
                    <a:pt x="1" y="0"/>
                    <a:pt x="0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59" name="Freeform 25"/>
            <p:cNvSpPr/>
            <p:nvPr/>
          </p:nvSpPr>
          <p:spPr bwMode="auto">
            <a:xfrm>
              <a:off x="6437314" y="3763964"/>
              <a:ext cx="127000" cy="93663"/>
            </a:xfrm>
            <a:custGeom>
              <a:avLst/>
              <a:gdLst>
                <a:gd name="T0" fmla="*/ 25 w 30"/>
                <a:gd name="T1" fmla="*/ 1 h 22"/>
                <a:gd name="T2" fmla="*/ 3 w 30"/>
                <a:gd name="T3" fmla="*/ 15 h 22"/>
                <a:gd name="T4" fmla="*/ 6 w 30"/>
                <a:gd name="T5" fmla="*/ 20 h 22"/>
                <a:gd name="T6" fmla="*/ 16 w 30"/>
                <a:gd name="T7" fmla="*/ 13 h 22"/>
                <a:gd name="T8" fmla="*/ 27 w 30"/>
                <a:gd name="T9" fmla="*/ 6 h 22"/>
                <a:gd name="T10" fmla="*/ 25 w 30"/>
                <a:gd name="T1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2">
                  <a:moveTo>
                    <a:pt x="25" y="1"/>
                  </a:moveTo>
                  <a:cubicBezTo>
                    <a:pt x="17" y="4"/>
                    <a:pt x="10" y="11"/>
                    <a:pt x="3" y="15"/>
                  </a:cubicBezTo>
                  <a:cubicBezTo>
                    <a:pt x="0" y="17"/>
                    <a:pt x="3" y="22"/>
                    <a:pt x="6" y="20"/>
                  </a:cubicBezTo>
                  <a:cubicBezTo>
                    <a:pt x="9" y="17"/>
                    <a:pt x="13" y="15"/>
                    <a:pt x="16" y="13"/>
                  </a:cubicBezTo>
                  <a:cubicBezTo>
                    <a:pt x="19" y="10"/>
                    <a:pt x="23" y="7"/>
                    <a:pt x="27" y="6"/>
                  </a:cubicBezTo>
                  <a:cubicBezTo>
                    <a:pt x="30" y="5"/>
                    <a:pt x="28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0" name="Freeform 26"/>
            <p:cNvSpPr/>
            <p:nvPr/>
          </p:nvSpPr>
          <p:spPr bwMode="auto">
            <a:xfrm>
              <a:off x="6454777" y="3776664"/>
              <a:ext cx="58738" cy="85725"/>
            </a:xfrm>
            <a:custGeom>
              <a:avLst/>
              <a:gdLst>
                <a:gd name="T0" fmla="*/ 2 w 14"/>
                <a:gd name="T1" fmla="*/ 6 h 20"/>
                <a:gd name="T2" fmla="*/ 8 w 14"/>
                <a:gd name="T3" fmla="*/ 16 h 20"/>
                <a:gd name="T4" fmla="*/ 13 w 14"/>
                <a:gd name="T5" fmla="*/ 15 h 20"/>
                <a:gd name="T6" fmla="*/ 6 w 14"/>
                <a:gd name="T7" fmla="*/ 2 h 20"/>
                <a:gd name="T8" fmla="*/ 2 w 14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2" y="6"/>
                  </a:moveTo>
                  <a:cubicBezTo>
                    <a:pt x="5" y="9"/>
                    <a:pt x="7" y="13"/>
                    <a:pt x="8" y="16"/>
                  </a:cubicBezTo>
                  <a:cubicBezTo>
                    <a:pt x="9" y="20"/>
                    <a:pt x="14" y="18"/>
                    <a:pt x="13" y="15"/>
                  </a:cubicBezTo>
                  <a:cubicBezTo>
                    <a:pt x="12" y="10"/>
                    <a:pt x="9" y="6"/>
                    <a:pt x="6" y="2"/>
                  </a:cubicBezTo>
                  <a:cubicBezTo>
                    <a:pt x="4" y="0"/>
                    <a:pt x="0" y="4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1" name="Freeform 27"/>
            <p:cNvSpPr/>
            <p:nvPr/>
          </p:nvSpPr>
          <p:spPr bwMode="auto">
            <a:xfrm>
              <a:off x="6361114" y="3875089"/>
              <a:ext cx="93663" cy="101600"/>
            </a:xfrm>
            <a:custGeom>
              <a:avLst/>
              <a:gdLst>
                <a:gd name="T0" fmla="*/ 17 w 22"/>
                <a:gd name="T1" fmla="*/ 2 h 24"/>
                <a:gd name="T2" fmla="*/ 2 w 22"/>
                <a:gd name="T3" fmla="*/ 18 h 24"/>
                <a:gd name="T4" fmla="*/ 7 w 22"/>
                <a:gd name="T5" fmla="*/ 21 h 24"/>
                <a:gd name="T6" fmla="*/ 20 w 22"/>
                <a:gd name="T7" fmla="*/ 7 h 24"/>
                <a:gd name="T8" fmla="*/ 17 w 22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17" y="2"/>
                  </a:moveTo>
                  <a:cubicBezTo>
                    <a:pt x="11" y="7"/>
                    <a:pt x="7" y="12"/>
                    <a:pt x="2" y="18"/>
                  </a:cubicBezTo>
                  <a:cubicBezTo>
                    <a:pt x="0" y="21"/>
                    <a:pt x="5" y="24"/>
                    <a:pt x="7" y="21"/>
                  </a:cubicBezTo>
                  <a:cubicBezTo>
                    <a:pt x="11" y="16"/>
                    <a:pt x="15" y="10"/>
                    <a:pt x="20" y="7"/>
                  </a:cubicBezTo>
                  <a:cubicBezTo>
                    <a:pt x="22" y="5"/>
                    <a:pt x="20" y="0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2" name="Freeform 28"/>
            <p:cNvSpPr/>
            <p:nvPr/>
          </p:nvSpPr>
          <p:spPr bwMode="auto">
            <a:xfrm>
              <a:off x="6361114" y="3890964"/>
              <a:ext cx="109538" cy="73025"/>
            </a:xfrm>
            <a:custGeom>
              <a:avLst/>
              <a:gdLst>
                <a:gd name="T0" fmla="*/ 3 w 26"/>
                <a:gd name="T1" fmla="*/ 6 h 17"/>
                <a:gd name="T2" fmla="*/ 22 w 26"/>
                <a:gd name="T3" fmla="*/ 16 h 17"/>
                <a:gd name="T4" fmla="*/ 23 w 26"/>
                <a:gd name="T5" fmla="*/ 11 h 17"/>
                <a:gd name="T6" fmla="*/ 6 w 26"/>
                <a:gd name="T7" fmla="*/ 2 h 17"/>
                <a:gd name="T8" fmla="*/ 3 w 26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3" y="6"/>
                  </a:moveTo>
                  <a:cubicBezTo>
                    <a:pt x="9" y="10"/>
                    <a:pt x="15" y="13"/>
                    <a:pt x="22" y="16"/>
                  </a:cubicBezTo>
                  <a:cubicBezTo>
                    <a:pt x="25" y="17"/>
                    <a:pt x="26" y="12"/>
                    <a:pt x="23" y="11"/>
                  </a:cubicBezTo>
                  <a:cubicBezTo>
                    <a:pt x="17" y="8"/>
                    <a:pt x="11" y="6"/>
                    <a:pt x="6" y="2"/>
                  </a:cubicBezTo>
                  <a:cubicBezTo>
                    <a:pt x="3" y="0"/>
                    <a:pt x="0" y="4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3" name="Freeform 29"/>
            <p:cNvSpPr/>
            <p:nvPr/>
          </p:nvSpPr>
          <p:spPr bwMode="auto">
            <a:xfrm>
              <a:off x="6564314" y="3822701"/>
              <a:ext cx="114300" cy="136525"/>
            </a:xfrm>
            <a:custGeom>
              <a:avLst/>
              <a:gdLst>
                <a:gd name="T0" fmla="*/ 21 w 27"/>
                <a:gd name="T1" fmla="*/ 3 h 32"/>
                <a:gd name="T2" fmla="*/ 2 w 27"/>
                <a:gd name="T3" fmla="*/ 26 h 32"/>
                <a:gd name="T4" fmla="*/ 6 w 27"/>
                <a:gd name="T5" fmla="*/ 30 h 32"/>
                <a:gd name="T6" fmla="*/ 25 w 27"/>
                <a:gd name="T7" fmla="*/ 7 h 32"/>
                <a:gd name="T8" fmla="*/ 21 w 27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2">
                  <a:moveTo>
                    <a:pt x="21" y="3"/>
                  </a:moveTo>
                  <a:cubicBezTo>
                    <a:pt x="15" y="11"/>
                    <a:pt x="9" y="19"/>
                    <a:pt x="2" y="26"/>
                  </a:cubicBezTo>
                  <a:cubicBezTo>
                    <a:pt x="0" y="28"/>
                    <a:pt x="3" y="32"/>
                    <a:pt x="6" y="30"/>
                  </a:cubicBezTo>
                  <a:cubicBezTo>
                    <a:pt x="13" y="22"/>
                    <a:pt x="18" y="14"/>
                    <a:pt x="25" y="7"/>
                  </a:cubicBezTo>
                  <a:cubicBezTo>
                    <a:pt x="27" y="4"/>
                    <a:pt x="23" y="0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4" name="Freeform 30"/>
            <p:cNvSpPr/>
            <p:nvPr/>
          </p:nvSpPr>
          <p:spPr bwMode="auto">
            <a:xfrm>
              <a:off x="6561139" y="3849689"/>
              <a:ext cx="114300" cy="66675"/>
            </a:xfrm>
            <a:custGeom>
              <a:avLst/>
              <a:gdLst>
                <a:gd name="T0" fmla="*/ 2 w 27"/>
                <a:gd name="T1" fmla="*/ 6 h 16"/>
                <a:gd name="T2" fmla="*/ 22 w 27"/>
                <a:gd name="T3" fmla="*/ 15 h 16"/>
                <a:gd name="T4" fmla="*/ 23 w 27"/>
                <a:gd name="T5" fmla="*/ 10 h 16"/>
                <a:gd name="T6" fmla="*/ 5 w 27"/>
                <a:gd name="T7" fmla="*/ 2 h 16"/>
                <a:gd name="T8" fmla="*/ 2 w 27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" y="6"/>
                  </a:moveTo>
                  <a:cubicBezTo>
                    <a:pt x="8" y="10"/>
                    <a:pt x="15" y="14"/>
                    <a:pt x="22" y="15"/>
                  </a:cubicBezTo>
                  <a:cubicBezTo>
                    <a:pt x="25" y="16"/>
                    <a:pt x="27" y="11"/>
                    <a:pt x="23" y="10"/>
                  </a:cubicBezTo>
                  <a:cubicBezTo>
                    <a:pt x="17" y="9"/>
                    <a:pt x="10" y="6"/>
                    <a:pt x="5" y="2"/>
                  </a:cubicBezTo>
                  <a:cubicBezTo>
                    <a:pt x="2" y="0"/>
                    <a:pt x="0" y="4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5" name="Freeform 31"/>
            <p:cNvSpPr/>
            <p:nvPr/>
          </p:nvSpPr>
          <p:spPr bwMode="auto">
            <a:xfrm>
              <a:off x="6650039" y="3738564"/>
              <a:ext cx="84138" cy="84138"/>
            </a:xfrm>
            <a:custGeom>
              <a:avLst/>
              <a:gdLst>
                <a:gd name="T0" fmla="*/ 14 w 20"/>
                <a:gd name="T1" fmla="*/ 3 h 20"/>
                <a:gd name="T2" fmla="*/ 2 w 20"/>
                <a:gd name="T3" fmla="*/ 14 h 20"/>
                <a:gd name="T4" fmla="*/ 6 w 20"/>
                <a:gd name="T5" fmla="*/ 18 h 20"/>
                <a:gd name="T6" fmla="*/ 18 w 20"/>
                <a:gd name="T7" fmla="*/ 6 h 20"/>
                <a:gd name="T8" fmla="*/ 14 w 20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4" y="3"/>
                  </a:moveTo>
                  <a:cubicBezTo>
                    <a:pt x="10" y="6"/>
                    <a:pt x="6" y="10"/>
                    <a:pt x="2" y="14"/>
                  </a:cubicBezTo>
                  <a:cubicBezTo>
                    <a:pt x="0" y="16"/>
                    <a:pt x="4" y="20"/>
                    <a:pt x="6" y="18"/>
                  </a:cubicBezTo>
                  <a:cubicBezTo>
                    <a:pt x="10" y="14"/>
                    <a:pt x="14" y="10"/>
                    <a:pt x="18" y="6"/>
                  </a:cubicBezTo>
                  <a:cubicBezTo>
                    <a:pt x="20" y="4"/>
                    <a:pt x="16" y="0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6" name="Freeform 32"/>
            <p:cNvSpPr/>
            <p:nvPr/>
          </p:nvSpPr>
          <p:spPr bwMode="auto">
            <a:xfrm>
              <a:off x="6662739" y="3751264"/>
              <a:ext cx="93663" cy="71438"/>
            </a:xfrm>
            <a:custGeom>
              <a:avLst/>
              <a:gdLst>
                <a:gd name="T0" fmla="*/ 2 w 22"/>
                <a:gd name="T1" fmla="*/ 6 h 17"/>
                <a:gd name="T2" fmla="*/ 17 w 22"/>
                <a:gd name="T3" fmla="*/ 15 h 17"/>
                <a:gd name="T4" fmla="*/ 19 w 22"/>
                <a:gd name="T5" fmla="*/ 11 h 17"/>
                <a:gd name="T6" fmla="*/ 6 w 22"/>
                <a:gd name="T7" fmla="*/ 2 h 17"/>
                <a:gd name="T8" fmla="*/ 2 w 22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2" y="6"/>
                  </a:moveTo>
                  <a:cubicBezTo>
                    <a:pt x="6" y="10"/>
                    <a:pt x="11" y="12"/>
                    <a:pt x="17" y="15"/>
                  </a:cubicBezTo>
                  <a:cubicBezTo>
                    <a:pt x="19" y="17"/>
                    <a:pt x="22" y="12"/>
                    <a:pt x="19" y="11"/>
                  </a:cubicBezTo>
                  <a:cubicBezTo>
                    <a:pt x="14" y="8"/>
                    <a:pt x="9" y="6"/>
                    <a:pt x="6" y="2"/>
                  </a:cubicBezTo>
                  <a:cubicBezTo>
                    <a:pt x="3" y="0"/>
                    <a:pt x="0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7" name="Freeform 37"/>
            <p:cNvSpPr/>
            <p:nvPr/>
          </p:nvSpPr>
          <p:spPr bwMode="auto">
            <a:xfrm>
              <a:off x="6262689" y="1985964"/>
              <a:ext cx="200025" cy="414338"/>
            </a:xfrm>
            <a:custGeom>
              <a:avLst/>
              <a:gdLst>
                <a:gd name="T0" fmla="*/ 13 w 47"/>
                <a:gd name="T1" fmla="*/ 93 h 97"/>
                <a:gd name="T2" fmla="*/ 43 w 47"/>
                <a:gd name="T3" fmla="*/ 59 h 97"/>
                <a:gd name="T4" fmla="*/ 38 w 47"/>
                <a:gd name="T5" fmla="*/ 41 h 97"/>
                <a:gd name="T6" fmla="*/ 27 w 47"/>
                <a:gd name="T7" fmla="*/ 33 h 97"/>
                <a:gd name="T8" fmla="*/ 29 w 47"/>
                <a:gd name="T9" fmla="*/ 5 h 97"/>
                <a:gd name="T10" fmla="*/ 27 w 47"/>
                <a:gd name="T11" fmla="*/ 1 h 97"/>
                <a:gd name="T12" fmla="*/ 3 w 47"/>
                <a:gd name="T13" fmla="*/ 16 h 97"/>
                <a:gd name="T14" fmla="*/ 19 w 47"/>
                <a:gd name="T15" fmla="*/ 43 h 97"/>
                <a:gd name="T16" fmla="*/ 2 w 47"/>
                <a:gd name="T17" fmla="*/ 70 h 97"/>
                <a:gd name="T18" fmla="*/ 11 w 47"/>
                <a:gd name="T19" fmla="*/ 93 h 97"/>
                <a:gd name="T20" fmla="*/ 8 w 47"/>
                <a:gd name="T21" fmla="*/ 90 h 97"/>
                <a:gd name="T22" fmla="*/ 8 w 47"/>
                <a:gd name="T23" fmla="*/ 93 h 97"/>
                <a:gd name="T24" fmla="*/ 13 w 47"/>
                <a:gd name="T25" fmla="*/ 93 h 97"/>
                <a:gd name="T26" fmla="*/ 13 w 47"/>
                <a:gd name="T27" fmla="*/ 90 h 97"/>
                <a:gd name="T28" fmla="*/ 11 w 47"/>
                <a:gd name="T29" fmla="*/ 88 h 97"/>
                <a:gd name="T30" fmla="*/ 10 w 47"/>
                <a:gd name="T31" fmla="*/ 68 h 97"/>
                <a:gd name="T32" fmla="*/ 20 w 47"/>
                <a:gd name="T33" fmla="*/ 61 h 97"/>
                <a:gd name="T34" fmla="*/ 26 w 47"/>
                <a:gd name="T35" fmla="*/ 49 h 97"/>
                <a:gd name="T36" fmla="*/ 15 w 47"/>
                <a:gd name="T37" fmla="*/ 32 h 97"/>
                <a:gd name="T38" fmla="*/ 8 w 47"/>
                <a:gd name="T39" fmla="*/ 15 h 97"/>
                <a:gd name="T40" fmla="*/ 27 w 47"/>
                <a:gd name="T41" fmla="*/ 7 h 97"/>
                <a:gd name="T42" fmla="*/ 25 w 47"/>
                <a:gd name="T43" fmla="*/ 3 h 97"/>
                <a:gd name="T44" fmla="*/ 22 w 47"/>
                <a:gd name="T45" fmla="*/ 34 h 97"/>
                <a:gd name="T46" fmla="*/ 36 w 47"/>
                <a:gd name="T47" fmla="*/ 61 h 97"/>
                <a:gd name="T48" fmla="*/ 8 w 47"/>
                <a:gd name="T49" fmla="*/ 94 h 97"/>
                <a:gd name="T50" fmla="*/ 13 w 47"/>
                <a:gd name="T51" fmla="*/ 9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97">
                  <a:moveTo>
                    <a:pt x="13" y="93"/>
                  </a:moveTo>
                  <a:cubicBezTo>
                    <a:pt x="6" y="74"/>
                    <a:pt x="37" y="74"/>
                    <a:pt x="43" y="59"/>
                  </a:cubicBezTo>
                  <a:cubicBezTo>
                    <a:pt x="46" y="53"/>
                    <a:pt x="43" y="46"/>
                    <a:pt x="38" y="41"/>
                  </a:cubicBezTo>
                  <a:cubicBezTo>
                    <a:pt x="35" y="38"/>
                    <a:pt x="30" y="36"/>
                    <a:pt x="27" y="33"/>
                  </a:cubicBezTo>
                  <a:cubicBezTo>
                    <a:pt x="19" y="23"/>
                    <a:pt x="25" y="14"/>
                    <a:pt x="29" y="5"/>
                  </a:cubicBezTo>
                  <a:cubicBezTo>
                    <a:pt x="30" y="3"/>
                    <a:pt x="29" y="2"/>
                    <a:pt x="27" y="1"/>
                  </a:cubicBezTo>
                  <a:cubicBezTo>
                    <a:pt x="16" y="0"/>
                    <a:pt x="4" y="5"/>
                    <a:pt x="3" y="16"/>
                  </a:cubicBezTo>
                  <a:cubicBezTo>
                    <a:pt x="0" y="31"/>
                    <a:pt x="12" y="33"/>
                    <a:pt x="19" y="43"/>
                  </a:cubicBezTo>
                  <a:cubicBezTo>
                    <a:pt x="28" y="57"/>
                    <a:pt x="6" y="59"/>
                    <a:pt x="2" y="70"/>
                  </a:cubicBezTo>
                  <a:cubicBezTo>
                    <a:pt x="0" y="77"/>
                    <a:pt x="1" y="92"/>
                    <a:pt x="11" y="93"/>
                  </a:cubicBezTo>
                  <a:cubicBezTo>
                    <a:pt x="10" y="92"/>
                    <a:pt x="9" y="91"/>
                    <a:pt x="8" y="90"/>
                  </a:cubicBezTo>
                  <a:cubicBezTo>
                    <a:pt x="8" y="91"/>
                    <a:pt x="8" y="92"/>
                    <a:pt x="8" y="93"/>
                  </a:cubicBezTo>
                  <a:cubicBezTo>
                    <a:pt x="8" y="97"/>
                    <a:pt x="13" y="97"/>
                    <a:pt x="13" y="93"/>
                  </a:cubicBezTo>
                  <a:cubicBezTo>
                    <a:pt x="13" y="92"/>
                    <a:pt x="13" y="91"/>
                    <a:pt x="13" y="90"/>
                  </a:cubicBezTo>
                  <a:cubicBezTo>
                    <a:pt x="13" y="89"/>
                    <a:pt x="12" y="88"/>
                    <a:pt x="11" y="88"/>
                  </a:cubicBezTo>
                  <a:cubicBezTo>
                    <a:pt x="3" y="87"/>
                    <a:pt x="7" y="70"/>
                    <a:pt x="10" y="68"/>
                  </a:cubicBezTo>
                  <a:cubicBezTo>
                    <a:pt x="12" y="64"/>
                    <a:pt x="16" y="63"/>
                    <a:pt x="20" y="61"/>
                  </a:cubicBezTo>
                  <a:cubicBezTo>
                    <a:pt x="24" y="58"/>
                    <a:pt x="27" y="54"/>
                    <a:pt x="26" y="49"/>
                  </a:cubicBezTo>
                  <a:cubicBezTo>
                    <a:pt x="26" y="41"/>
                    <a:pt x="20" y="37"/>
                    <a:pt x="15" y="32"/>
                  </a:cubicBezTo>
                  <a:cubicBezTo>
                    <a:pt x="9" y="28"/>
                    <a:pt x="5" y="22"/>
                    <a:pt x="8" y="15"/>
                  </a:cubicBezTo>
                  <a:cubicBezTo>
                    <a:pt x="11" y="7"/>
                    <a:pt x="20" y="6"/>
                    <a:pt x="27" y="7"/>
                  </a:cubicBezTo>
                  <a:cubicBezTo>
                    <a:pt x="26" y="5"/>
                    <a:pt x="26" y="4"/>
                    <a:pt x="25" y="3"/>
                  </a:cubicBezTo>
                  <a:cubicBezTo>
                    <a:pt x="20" y="13"/>
                    <a:pt x="14" y="23"/>
                    <a:pt x="22" y="34"/>
                  </a:cubicBezTo>
                  <a:cubicBezTo>
                    <a:pt x="27" y="43"/>
                    <a:pt x="47" y="49"/>
                    <a:pt x="36" y="61"/>
                  </a:cubicBezTo>
                  <a:cubicBezTo>
                    <a:pt x="25" y="72"/>
                    <a:pt x="1" y="73"/>
                    <a:pt x="8" y="94"/>
                  </a:cubicBezTo>
                  <a:cubicBezTo>
                    <a:pt x="9" y="97"/>
                    <a:pt x="14" y="96"/>
                    <a:pt x="13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8" name="Freeform 38"/>
            <p:cNvSpPr/>
            <p:nvPr/>
          </p:nvSpPr>
          <p:spPr bwMode="auto">
            <a:xfrm>
              <a:off x="6118227" y="2127251"/>
              <a:ext cx="187325" cy="268288"/>
            </a:xfrm>
            <a:custGeom>
              <a:avLst/>
              <a:gdLst>
                <a:gd name="T0" fmla="*/ 36 w 44"/>
                <a:gd name="T1" fmla="*/ 57 h 63"/>
                <a:gd name="T2" fmla="*/ 36 w 44"/>
                <a:gd name="T3" fmla="*/ 24 h 63"/>
                <a:gd name="T4" fmla="*/ 43 w 44"/>
                <a:gd name="T5" fmla="*/ 12 h 63"/>
                <a:gd name="T6" fmla="*/ 17 w 44"/>
                <a:gd name="T7" fmla="*/ 3 h 63"/>
                <a:gd name="T8" fmla="*/ 15 w 44"/>
                <a:gd name="T9" fmla="*/ 7 h 63"/>
                <a:gd name="T10" fmla="*/ 7 w 44"/>
                <a:gd name="T11" fmla="*/ 24 h 63"/>
                <a:gd name="T12" fmla="*/ 1 w 44"/>
                <a:gd name="T13" fmla="*/ 39 h 63"/>
                <a:gd name="T14" fmla="*/ 32 w 44"/>
                <a:gd name="T15" fmla="*/ 61 h 63"/>
                <a:gd name="T16" fmla="*/ 33 w 44"/>
                <a:gd name="T17" fmla="*/ 56 h 63"/>
                <a:gd name="T18" fmla="*/ 16 w 44"/>
                <a:gd name="T19" fmla="*/ 48 h 63"/>
                <a:gd name="T20" fmla="*/ 12 w 44"/>
                <a:gd name="T21" fmla="*/ 27 h 63"/>
                <a:gd name="T22" fmla="*/ 19 w 44"/>
                <a:gd name="T23" fmla="*/ 3 h 63"/>
                <a:gd name="T24" fmla="*/ 17 w 44"/>
                <a:gd name="T25" fmla="*/ 8 h 63"/>
                <a:gd name="T26" fmla="*/ 38 w 44"/>
                <a:gd name="T27" fmla="*/ 11 h 63"/>
                <a:gd name="T28" fmla="*/ 28 w 44"/>
                <a:gd name="T29" fmla="*/ 25 h 63"/>
                <a:gd name="T30" fmla="*/ 31 w 44"/>
                <a:gd name="T31" fmla="*/ 60 h 63"/>
                <a:gd name="T32" fmla="*/ 36 w 44"/>
                <a:gd name="T33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63">
                  <a:moveTo>
                    <a:pt x="36" y="57"/>
                  </a:moveTo>
                  <a:cubicBezTo>
                    <a:pt x="27" y="46"/>
                    <a:pt x="24" y="35"/>
                    <a:pt x="36" y="24"/>
                  </a:cubicBezTo>
                  <a:cubicBezTo>
                    <a:pt x="39" y="21"/>
                    <a:pt x="44" y="18"/>
                    <a:pt x="43" y="12"/>
                  </a:cubicBezTo>
                  <a:cubicBezTo>
                    <a:pt x="43" y="0"/>
                    <a:pt x="25" y="2"/>
                    <a:pt x="17" y="3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4" y="14"/>
                    <a:pt x="12" y="19"/>
                    <a:pt x="7" y="24"/>
                  </a:cubicBezTo>
                  <a:cubicBezTo>
                    <a:pt x="3" y="28"/>
                    <a:pt x="0" y="33"/>
                    <a:pt x="1" y="39"/>
                  </a:cubicBezTo>
                  <a:cubicBezTo>
                    <a:pt x="3" y="51"/>
                    <a:pt x="22" y="58"/>
                    <a:pt x="32" y="61"/>
                  </a:cubicBezTo>
                  <a:cubicBezTo>
                    <a:pt x="35" y="62"/>
                    <a:pt x="36" y="57"/>
                    <a:pt x="33" y="56"/>
                  </a:cubicBezTo>
                  <a:cubicBezTo>
                    <a:pt x="27" y="54"/>
                    <a:pt x="21" y="51"/>
                    <a:pt x="16" y="48"/>
                  </a:cubicBezTo>
                  <a:cubicBezTo>
                    <a:pt x="6" y="42"/>
                    <a:pt x="3" y="35"/>
                    <a:pt x="12" y="27"/>
                  </a:cubicBezTo>
                  <a:cubicBezTo>
                    <a:pt x="19" y="20"/>
                    <a:pt x="30" y="12"/>
                    <a:pt x="19" y="3"/>
                  </a:cubicBezTo>
                  <a:cubicBezTo>
                    <a:pt x="18" y="5"/>
                    <a:pt x="18" y="6"/>
                    <a:pt x="17" y="8"/>
                  </a:cubicBezTo>
                  <a:cubicBezTo>
                    <a:pt x="22" y="8"/>
                    <a:pt x="36" y="5"/>
                    <a:pt x="38" y="11"/>
                  </a:cubicBezTo>
                  <a:cubicBezTo>
                    <a:pt x="40" y="16"/>
                    <a:pt x="30" y="22"/>
                    <a:pt x="28" y="25"/>
                  </a:cubicBezTo>
                  <a:cubicBezTo>
                    <a:pt x="18" y="37"/>
                    <a:pt x="23" y="49"/>
                    <a:pt x="31" y="60"/>
                  </a:cubicBezTo>
                  <a:cubicBezTo>
                    <a:pt x="33" y="63"/>
                    <a:pt x="37" y="60"/>
                    <a:pt x="36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69" name="Freeform 45"/>
            <p:cNvSpPr/>
            <p:nvPr/>
          </p:nvSpPr>
          <p:spPr bwMode="auto">
            <a:xfrm>
              <a:off x="6219827" y="3311526"/>
              <a:ext cx="136525" cy="34925"/>
            </a:xfrm>
            <a:custGeom>
              <a:avLst/>
              <a:gdLst>
                <a:gd name="T0" fmla="*/ 3 w 32"/>
                <a:gd name="T1" fmla="*/ 8 h 8"/>
                <a:gd name="T2" fmla="*/ 28 w 32"/>
                <a:gd name="T3" fmla="*/ 5 h 8"/>
                <a:gd name="T4" fmla="*/ 28 w 32"/>
                <a:gd name="T5" fmla="*/ 0 h 8"/>
                <a:gd name="T6" fmla="*/ 3 w 32"/>
                <a:gd name="T7" fmla="*/ 2 h 8"/>
                <a:gd name="T8" fmla="*/ 3 w 3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">
                  <a:moveTo>
                    <a:pt x="3" y="8"/>
                  </a:moveTo>
                  <a:cubicBezTo>
                    <a:pt x="11" y="7"/>
                    <a:pt x="20" y="6"/>
                    <a:pt x="28" y="5"/>
                  </a:cubicBezTo>
                  <a:cubicBezTo>
                    <a:pt x="32" y="5"/>
                    <a:pt x="32" y="0"/>
                    <a:pt x="28" y="0"/>
                  </a:cubicBezTo>
                  <a:cubicBezTo>
                    <a:pt x="20" y="1"/>
                    <a:pt x="11" y="2"/>
                    <a:pt x="3" y="2"/>
                  </a:cubicBezTo>
                  <a:cubicBezTo>
                    <a:pt x="0" y="2"/>
                    <a:pt x="0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70" name="Freeform 46"/>
            <p:cNvSpPr/>
            <p:nvPr/>
          </p:nvSpPr>
          <p:spPr bwMode="auto">
            <a:xfrm>
              <a:off x="6249989" y="3346451"/>
              <a:ext cx="68263" cy="33338"/>
            </a:xfrm>
            <a:custGeom>
              <a:avLst/>
              <a:gdLst>
                <a:gd name="T0" fmla="*/ 4 w 16"/>
                <a:gd name="T1" fmla="*/ 7 h 8"/>
                <a:gd name="T2" fmla="*/ 13 w 16"/>
                <a:gd name="T3" fmla="*/ 5 h 8"/>
                <a:gd name="T4" fmla="*/ 11 w 16"/>
                <a:gd name="T5" fmla="*/ 1 h 8"/>
                <a:gd name="T6" fmla="*/ 3 w 16"/>
                <a:gd name="T7" fmla="*/ 2 h 8"/>
                <a:gd name="T8" fmla="*/ 4 w 1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4" y="7"/>
                  </a:moveTo>
                  <a:cubicBezTo>
                    <a:pt x="7" y="6"/>
                    <a:pt x="10" y="6"/>
                    <a:pt x="13" y="5"/>
                  </a:cubicBezTo>
                  <a:cubicBezTo>
                    <a:pt x="16" y="4"/>
                    <a:pt x="15" y="0"/>
                    <a:pt x="11" y="1"/>
                  </a:cubicBezTo>
                  <a:cubicBezTo>
                    <a:pt x="9" y="1"/>
                    <a:pt x="6" y="1"/>
                    <a:pt x="3" y="2"/>
                  </a:cubicBezTo>
                  <a:cubicBezTo>
                    <a:pt x="0" y="3"/>
                    <a:pt x="1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71" name="Freeform 47"/>
            <p:cNvSpPr/>
            <p:nvPr/>
          </p:nvSpPr>
          <p:spPr bwMode="auto">
            <a:xfrm>
              <a:off x="6194427" y="3362326"/>
              <a:ext cx="182563" cy="42863"/>
            </a:xfrm>
            <a:custGeom>
              <a:avLst/>
              <a:gdLst>
                <a:gd name="T0" fmla="*/ 4 w 43"/>
                <a:gd name="T1" fmla="*/ 10 h 10"/>
                <a:gd name="T2" fmla="*/ 39 w 43"/>
                <a:gd name="T3" fmla="*/ 6 h 10"/>
                <a:gd name="T4" fmla="*/ 38 w 43"/>
                <a:gd name="T5" fmla="*/ 1 h 10"/>
                <a:gd name="T6" fmla="*/ 4 w 43"/>
                <a:gd name="T7" fmla="*/ 5 h 10"/>
                <a:gd name="T8" fmla="*/ 4 w 4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">
                  <a:moveTo>
                    <a:pt x="4" y="10"/>
                  </a:moveTo>
                  <a:cubicBezTo>
                    <a:pt x="16" y="10"/>
                    <a:pt x="28" y="8"/>
                    <a:pt x="39" y="6"/>
                  </a:cubicBezTo>
                  <a:cubicBezTo>
                    <a:pt x="43" y="5"/>
                    <a:pt x="41" y="0"/>
                    <a:pt x="38" y="1"/>
                  </a:cubicBezTo>
                  <a:cubicBezTo>
                    <a:pt x="27" y="3"/>
                    <a:pt x="15" y="5"/>
                    <a:pt x="4" y="5"/>
                  </a:cubicBezTo>
                  <a:cubicBezTo>
                    <a:pt x="0" y="5"/>
                    <a:pt x="0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72" name="Freeform 48"/>
            <p:cNvSpPr/>
            <p:nvPr/>
          </p:nvSpPr>
          <p:spPr bwMode="auto">
            <a:xfrm>
              <a:off x="6143627" y="3402014"/>
              <a:ext cx="233363" cy="50800"/>
            </a:xfrm>
            <a:custGeom>
              <a:avLst/>
              <a:gdLst>
                <a:gd name="T0" fmla="*/ 5 w 55"/>
                <a:gd name="T1" fmla="*/ 11 h 12"/>
                <a:gd name="T2" fmla="*/ 51 w 55"/>
                <a:gd name="T3" fmla="*/ 5 h 12"/>
                <a:gd name="T4" fmla="*/ 50 w 55"/>
                <a:gd name="T5" fmla="*/ 0 h 12"/>
                <a:gd name="T6" fmla="*/ 3 w 55"/>
                <a:gd name="T7" fmla="*/ 6 h 12"/>
                <a:gd name="T8" fmla="*/ 5 w 55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2">
                  <a:moveTo>
                    <a:pt x="5" y="11"/>
                  </a:moveTo>
                  <a:cubicBezTo>
                    <a:pt x="20" y="9"/>
                    <a:pt x="36" y="8"/>
                    <a:pt x="51" y="5"/>
                  </a:cubicBezTo>
                  <a:cubicBezTo>
                    <a:pt x="55" y="5"/>
                    <a:pt x="53" y="0"/>
                    <a:pt x="50" y="0"/>
                  </a:cubicBezTo>
                  <a:cubicBezTo>
                    <a:pt x="35" y="3"/>
                    <a:pt x="19" y="4"/>
                    <a:pt x="3" y="6"/>
                  </a:cubicBezTo>
                  <a:cubicBezTo>
                    <a:pt x="0" y="7"/>
                    <a:pt x="1" y="12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73" name="Freeform 49"/>
            <p:cNvSpPr/>
            <p:nvPr/>
          </p:nvSpPr>
          <p:spPr bwMode="auto">
            <a:xfrm>
              <a:off x="6161089" y="3430589"/>
              <a:ext cx="233363" cy="55563"/>
            </a:xfrm>
            <a:custGeom>
              <a:avLst/>
              <a:gdLst>
                <a:gd name="T0" fmla="*/ 5 w 55"/>
                <a:gd name="T1" fmla="*/ 13 h 13"/>
                <a:gd name="T2" fmla="*/ 52 w 55"/>
                <a:gd name="T3" fmla="*/ 6 h 13"/>
                <a:gd name="T4" fmla="*/ 50 w 55"/>
                <a:gd name="T5" fmla="*/ 1 h 13"/>
                <a:gd name="T6" fmla="*/ 3 w 55"/>
                <a:gd name="T7" fmla="*/ 8 h 13"/>
                <a:gd name="T8" fmla="*/ 5 w 5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3">
                  <a:moveTo>
                    <a:pt x="5" y="13"/>
                  </a:moveTo>
                  <a:cubicBezTo>
                    <a:pt x="20" y="10"/>
                    <a:pt x="36" y="8"/>
                    <a:pt x="52" y="6"/>
                  </a:cubicBezTo>
                  <a:cubicBezTo>
                    <a:pt x="55" y="5"/>
                    <a:pt x="54" y="0"/>
                    <a:pt x="50" y="1"/>
                  </a:cubicBezTo>
                  <a:cubicBezTo>
                    <a:pt x="35" y="4"/>
                    <a:pt x="19" y="5"/>
                    <a:pt x="3" y="8"/>
                  </a:cubicBezTo>
                  <a:cubicBezTo>
                    <a:pt x="0" y="8"/>
                    <a:pt x="2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74" name="Freeform 50"/>
            <p:cNvSpPr/>
            <p:nvPr/>
          </p:nvSpPr>
          <p:spPr bwMode="auto">
            <a:xfrm>
              <a:off x="6169027" y="3460751"/>
              <a:ext cx="200025" cy="47625"/>
            </a:xfrm>
            <a:custGeom>
              <a:avLst/>
              <a:gdLst>
                <a:gd name="T0" fmla="*/ 3 w 47"/>
                <a:gd name="T1" fmla="*/ 11 h 11"/>
                <a:gd name="T2" fmla="*/ 44 w 47"/>
                <a:gd name="T3" fmla="*/ 6 h 11"/>
                <a:gd name="T4" fmla="*/ 42 w 47"/>
                <a:gd name="T5" fmla="*/ 1 h 11"/>
                <a:gd name="T6" fmla="*/ 3 w 47"/>
                <a:gd name="T7" fmla="*/ 6 h 11"/>
                <a:gd name="T8" fmla="*/ 3 w 4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">
                  <a:moveTo>
                    <a:pt x="3" y="11"/>
                  </a:moveTo>
                  <a:cubicBezTo>
                    <a:pt x="17" y="11"/>
                    <a:pt x="30" y="9"/>
                    <a:pt x="44" y="6"/>
                  </a:cubicBezTo>
                  <a:cubicBezTo>
                    <a:pt x="47" y="5"/>
                    <a:pt x="46" y="0"/>
                    <a:pt x="42" y="1"/>
                  </a:cubicBezTo>
                  <a:cubicBezTo>
                    <a:pt x="29" y="4"/>
                    <a:pt x="16" y="6"/>
                    <a:pt x="3" y="6"/>
                  </a:cubicBezTo>
                  <a:cubicBezTo>
                    <a:pt x="0" y="6"/>
                    <a:pt x="0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75" name="Freeform 51"/>
            <p:cNvSpPr/>
            <p:nvPr/>
          </p:nvSpPr>
          <p:spPr bwMode="auto">
            <a:xfrm>
              <a:off x="6148389" y="3473451"/>
              <a:ext cx="250825" cy="65088"/>
            </a:xfrm>
            <a:custGeom>
              <a:avLst/>
              <a:gdLst>
                <a:gd name="T0" fmla="*/ 4 w 59"/>
                <a:gd name="T1" fmla="*/ 14 h 15"/>
                <a:gd name="T2" fmla="*/ 56 w 59"/>
                <a:gd name="T3" fmla="*/ 6 h 15"/>
                <a:gd name="T4" fmla="*/ 55 w 59"/>
                <a:gd name="T5" fmla="*/ 1 h 15"/>
                <a:gd name="T6" fmla="*/ 4 w 59"/>
                <a:gd name="T7" fmla="*/ 9 h 15"/>
                <a:gd name="T8" fmla="*/ 4 w 59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5">
                  <a:moveTo>
                    <a:pt x="4" y="14"/>
                  </a:moveTo>
                  <a:cubicBezTo>
                    <a:pt x="22" y="15"/>
                    <a:pt x="40" y="12"/>
                    <a:pt x="56" y="6"/>
                  </a:cubicBezTo>
                  <a:cubicBezTo>
                    <a:pt x="59" y="5"/>
                    <a:pt x="58" y="0"/>
                    <a:pt x="55" y="1"/>
                  </a:cubicBezTo>
                  <a:cubicBezTo>
                    <a:pt x="39" y="7"/>
                    <a:pt x="21" y="10"/>
                    <a:pt x="4" y="9"/>
                  </a:cubicBezTo>
                  <a:cubicBezTo>
                    <a:pt x="0" y="9"/>
                    <a:pt x="0" y="14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76" name="Freeform 52"/>
            <p:cNvSpPr/>
            <p:nvPr/>
          </p:nvSpPr>
          <p:spPr bwMode="auto">
            <a:xfrm>
              <a:off x="6176964" y="3359151"/>
              <a:ext cx="161925" cy="30163"/>
            </a:xfrm>
            <a:custGeom>
              <a:avLst/>
              <a:gdLst>
                <a:gd name="T0" fmla="*/ 4 w 38"/>
                <a:gd name="T1" fmla="*/ 7 h 7"/>
                <a:gd name="T2" fmla="*/ 35 w 38"/>
                <a:gd name="T3" fmla="*/ 5 h 7"/>
                <a:gd name="T4" fmla="*/ 34 w 38"/>
                <a:gd name="T5" fmla="*/ 0 h 7"/>
                <a:gd name="T6" fmla="*/ 4 w 38"/>
                <a:gd name="T7" fmla="*/ 2 h 7"/>
                <a:gd name="T8" fmla="*/ 4 w 3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">
                  <a:moveTo>
                    <a:pt x="4" y="7"/>
                  </a:moveTo>
                  <a:cubicBezTo>
                    <a:pt x="14" y="7"/>
                    <a:pt x="24" y="7"/>
                    <a:pt x="35" y="5"/>
                  </a:cubicBezTo>
                  <a:cubicBezTo>
                    <a:pt x="38" y="4"/>
                    <a:pt x="37" y="0"/>
                    <a:pt x="34" y="0"/>
                  </a:cubicBezTo>
                  <a:cubicBezTo>
                    <a:pt x="24" y="2"/>
                    <a:pt x="14" y="2"/>
                    <a:pt x="4" y="2"/>
                  </a:cubicBezTo>
                  <a:cubicBezTo>
                    <a:pt x="0" y="2"/>
                    <a:pt x="0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77" name="Freeform 53"/>
            <p:cNvSpPr/>
            <p:nvPr/>
          </p:nvSpPr>
          <p:spPr bwMode="auto">
            <a:xfrm>
              <a:off x="6186489" y="3328989"/>
              <a:ext cx="169863" cy="50800"/>
            </a:xfrm>
            <a:custGeom>
              <a:avLst/>
              <a:gdLst>
                <a:gd name="T0" fmla="*/ 5 w 40"/>
                <a:gd name="T1" fmla="*/ 11 h 12"/>
                <a:gd name="T2" fmla="*/ 37 w 40"/>
                <a:gd name="T3" fmla="*/ 6 h 12"/>
                <a:gd name="T4" fmla="*/ 36 w 40"/>
                <a:gd name="T5" fmla="*/ 1 h 12"/>
                <a:gd name="T6" fmla="*/ 3 w 40"/>
                <a:gd name="T7" fmla="*/ 6 h 12"/>
                <a:gd name="T8" fmla="*/ 5 w 40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5" y="11"/>
                  </a:moveTo>
                  <a:cubicBezTo>
                    <a:pt x="15" y="8"/>
                    <a:pt x="26" y="8"/>
                    <a:pt x="37" y="6"/>
                  </a:cubicBezTo>
                  <a:cubicBezTo>
                    <a:pt x="40" y="5"/>
                    <a:pt x="39" y="0"/>
                    <a:pt x="36" y="1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0" y="7"/>
                    <a:pt x="2" y="12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778" name="Freeform 54"/>
            <p:cNvSpPr/>
            <p:nvPr/>
          </p:nvSpPr>
          <p:spPr bwMode="auto">
            <a:xfrm>
              <a:off x="6088064" y="3524251"/>
              <a:ext cx="293688" cy="77788"/>
            </a:xfrm>
            <a:custGeom>
              <a:avLst/>
              <a:gdLst>
                <a:gd name="T0" fmla="*/ 5 w 69"/>
                <a:gd name="T1" fmla="*/ 17 h 18"/>
                <a:gd name="T2" fmla="*/ 66 w 69"/>
                <a:gd name="T3" fmla="*/ 6 h 18"/>
                <a:gd name="T4" fmla="*/ 65 w 69"/>
                <a:gd name="T5" fmla="*/ 1 h 18"/>
                <a:gd name="T6" fmla="*/ 3 w 69"/>
                <a:gd name="T7" fmla="*/ 12 h 18"/>
                <a:gd name="T8" fmla="*/ 5 w 69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8">
                  <a:moveTo>
                    <a:pt x="5" y="17"/>
                  </a:moveTo>
                  <a:cubicBezTo>
                    <a:pt x="24" y="8"/>
                    <a:pt x="46" y="10"/>
                    <a:pt x="66" y="6"/>
                  </a:cubicBezTo>
                  <a:cubicBezTo>
                    <a:pt x="69" y="5"/>
                    <a:pt x="68" y="0"/>
                    <a:pt x="65" y="1"/>
                  </a:cubicBezTo>
                  <a:cubicBezTo>
                    <a:pt x="44" y="5"/>
                    <a:pt x="22" y="4"/>
                    <a:pt x="3" y="12"/>
                  </a:cubicBezTo>
                  <a:cubicBezTo>
                    <a:pt x="0" y="14"/>
                    <a:pt x="2" y="18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3145748" name="直接连接符 71"/>
          <p:cNvCxnSpPr>
            <a:cxnSpLocks/>
          </p:cNvCxnSpPr>
          <p:nvPr/>
        </p:nvCxnSpPr>
        <p:spPr>
          <a:xfrm>
            <a:off x="6096000" y="2092107"/>
            <a:ext cx="0" cy="353808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81"/>
          <p:cNvGrpSpPr/>
          <p:nvPr/>
        </p:nvGrpSpPr>
        <p:grpSpPr>
          <a:xfrm>
            <a:off x="8640277" y="1643504"/>
            <a:ext cx="2155040" cy="677109"/>
            <a:chOff x="6409132" y="1729798"/>
            <a:chExt cx="2155040" cy="677109"/>
          </a:xfrm>
        </p:grpSpPr>
        <p:sp>
          <p:nvSpPr>
            <p:cNvPr id="1048787" name="文本框 82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788" name="矩形 83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6" name="组合 84"/>
          <p:cNvGrpSpPr/>
          <p:nvPr/>
        </p:nvGrpSpPr>
        <p:grpSpPr>
          <a:xfrm>
            <a:off x="8646361" y="3665118"/>
            <a:ext cx="2155040" cy="677109"/>
            <a:chOff x="6409132" y="1729798"/>
            <a:chExt cx="2155040" cy="677109"/>
          </a:xfrm>
        </p:grpSpPr>
        <p:sp>
          <p:nvSpPr>
            <p:cNvPr id="1048789" name="文本框 85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790" name="矩形 86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7" name="组合 87"/>
          <p:cNvGrpSpPr/>
          <p:nvPr/>
        </p:nvGrpSpPr>
        <p:grpSpPr>
          <a:xfrm>
            <a:off x="1390729" y="1643504"/>
            <a:ext cx="2275199" cy="677109"/>
            <a:chOff x="6436718" y="1643955"/>
            <a:chExt cx="2275199" cy="677109"/>
          </a:xfrm>
        </p:grpSpPr>
        <p:sp>
          <p:nvSpPr>
            <p:cNvPr id="1048791" name="文本框 88"/>
            <p:cNvSpPr txBox="1"/>
            <p:nvPr/>
          </p:nvSpPr>
          <p:spPr>
            <a:xfrm>
              <a:off x="7373090" y="1643955"/>
              <a:ext cx="1338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792" name="矩形 89"/>
            <p:cNvSpPr/>
            <p:nvPr/>
          </p:nvSpPr>
          <p:spPr>
            <a:xfrm>
              <a:off x="6436718" y="2044065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8" name="组合 90"/>
          <p:cNvGrpSpPr/>
          <p:nvPr/>
        </p:nvGrpSpPr>
        <p:grpSpPr>
          <a:xfrm>
            <a:off x="1390599" y="3665118"/>
            <a:ext cx="2275199" cy="677109"/>
            <a:chOff x="6436718" y="1643955"/>
            <a:chExt cx="2275199" cy="677109"/>
          </a:xfrm>
        </p:grpSpPr>
        <p:sp>
          <p:nvSpPr>
            <p:cNvPr id="1048793" name="文本框 91"/>
            <p:cNvSpPr txBox="1"/>
            <p:nvPr/>
          </p:nvSpPr>
          <p:spPr>
            <a:xfrm>
              <a:off x="7373090" y="1643955"/>
              <a:ext cx="1338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794" name="矩形 92"/>
            <p:cNvSpPr/>
            <p:nvPr/>
          </p:nvSpPr>
          <p:spPr>
            <a:xfrm>
              <a:off x="6436718" y="2044065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4319424" y="296418"/>
            <a:ext cx="3764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le système d'éducation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241947" y="3057099"/>
            <a:ext cx="3466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lycée d’enseignement général et technologique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普通高中和技术高中）</a:t>
            </a:r>
          </a:p>
        </p:txBody>
      </p:sp>
      <p:sp>
        <p:nvSpPr>
          <p:cNvPr id="96" name="矩形 95"/>
          <p:cNvSpPr/>
          <p:nvPr/>
        </p:nvSpPr>
        <p:spPr>
          <a:xfrm>
            <a:off x="7784285" y="3370997"/>
            <a:ext cx="30929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lycée professionnel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      (</a:t>
            </a:r>
            <a:r>
              <a:rPr lang="zh-CN" altLang="en-US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职业高中</a:t>
            </a:r>
            <a:r>
              <a:rPr lang="en-US" altLang="zh-CN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zh-CN" altLang="en-US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98" name="表格 97"/>
          <p:cNvGraphicFramePr>
            <a:graphicFrameLocks noGrp="1"/>
          </p:cNvGraphicFramePr>
          <p:nvPr/>
        </p:nvGraphicFramePr>
        <p:xfrm>
          <a:off x="2593075" y="1173708"/>
          <a:ext cx="7451678" cy="859809"/>
        </p:xfrm>
        <a:graphic>
          <a:graphicData uri="http://schemas.openxmlformats.org/drawingml/2006/table">
            <a:tbl>
              <a:tblPr/>
              <a:tblGrid>
                <a:gridCol w="7451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98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>
                          <a:solidFill>
                            <a:schemeClr val="bg1"/>
                          </a:solidFill>
                          <a:latin typeface="Calibri" pitchFamily="34" charset="0"/>
                          <a:ea typeface="Cambria Math" pitchFamily="18" charset="0"/>
                          <a:cs typeface="Calibri" pitchFamily="34" charset="0"/>
                        </a:rPr>
                        <a:t> </a:t>
                      </a:r>
                      <a:r>
                        <a:rPr lang="en-US" altLang="zh-CN" sz="2400" kern="1200" baseline="0" dirty="0">
                          <a:solidFill>
                            <a:schemeClr val="bg1"/>
                          </a:solidFill>
                          <a:latin typeface="Calibri" pitchFamily="34" charset="0"/>
                          <a:ea typeface="Cambria Math" pitchFamily="18" charset="0"/>
                          <a:cs typeface="Calibri" pitchFamily="34" charset="0"/>
                        </a:rPr>
                        <a:t>L</a:t>
                      </a: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Cambria Math" pitchFamily="18" charset="0"/>
                          <a:cs typeface="Calibri" pitchFamily="34" charset="0"/>
                        </a:rPr>
                        <a:t>es élèves ont deux choix après qu‘ils finissent leurs études de </a:t>
                      </a:r>
                      <a:r>
                        <a:rPr lang="en-US" altLang="zh-CN" sz="2400" u="sng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Cambria Math" pitchFamily="18" charset="0"/>
                          <a:cs typeface="Calibri" pitchFamily="34" charset="0"/>
                        </a:rPr>
                        <a:t>l’école secondaire du premier cycle</a:t>
                      </a:r>
                      <a:r>
                        <a:rPr lang="en-US" altLang="zh-CN" sz="2400" u="none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Cambria Math" pitchFamily="18" charset="0"/>
                          <a:cs typeface="Calibri" pitchFamily="34" charset="0"/>
                        </a:rPr>
                        <a:t>(</a:t>
                      </a:r>
                      <a:r>
                        <a:rPr lang="zh-CN" altLang="en-US" sz="2400" u="none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Cambria Math" pitchFamily="18" charset="0"/>
                          <a:cs typeface="Calibri" pitchFamily="34" charset="0"/>
                        </a:rPr>
                        <a:t>初中</a:t>
                      </a:r>
                      <a:r>
                        <a:rPr lang="en-US" altLang="zh-CN" sz="2400" u="none" kern="1200" dirty="0">
                          <a:solidFill>
                            <a:schemeClr val="bg1"/>
                          </a:solidFill>
                          <a:latin typeface="Calibri" pitchFamily="34" charset="0"/>
                          <a:ea typeface="Cambria Math" pitchFamily="18" charset="0"/>
                          <a:cs typeface="Calibri" pitchFamily="34" charset="0"/>
                        </a:rPr>
                        <a:t>)</a:t>
                      </a:r>
                      <a:endParaRPr lang="zh-CN" altLang="en-US" sz="2400" u="none" dirty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4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1111215" y="1480247"/>
            <a:ext cx="3619525" cy="4381531"/>
            <a:chOff x="1111215" y="1480247"/>
            <a:chExt cx="3619525" cy="4381531"/>
          </a:xfrm>
        </p:grpSpPr>
        <p:sp>
          <p:nvSpPr>
            <p:cNvPr id="1049457" name="对角圆角矩形 7"/>
            <p:cNvSpPr/>
            <p:nvPr/>
          </p:nvSpPr>
          <p:spPr>
            <a:xfrm>
              <a:off x="1111215" y="1480247"/>
              <a:ext cx="3619525" cy="4381531"/>
            </a:xfrm>
            <a:prstGeom prst="round2Diag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1049458" name="Freeform 119"/>
            <p:cNvSpPr>
              <a:spLocks noEditPoints="1"/>
            </p:cNvSpPr>
            <p:nvPr/>
          </p:nvSpPr>
          <p:spPr bwMode="auto">
            <a:xfrm>
              <a:off x="2063722" y="1765999"/>
              <a:ext cx="1729317" cy="1039284"/>
            </a:xfrm>
            <a:custGeom>
              <a:avLst/>
              <a:gdLst/>
              <a:ahLst/>
              <a:cxnLst>
                <a:cxn ang="0">
                  <a:pos x="2004" y="192"/>
                </a:cxn>
                <a:cxn ang="0">
                  <a:pos x="2358" y="373"/>
                </a:cxn>
                <a:cxn ang="0">
                  <a:pos x="2435" y="558"/>
                </a:cxn>
                <a:cxn ang="0">
                  <a:pos x="2071" y="1086"/>
                </a:cxn>
                <a:cxn ang="0">
                  <a:pos x="1680" y="1472"/>
                </a:cxn>
                <a:cxn ang="0">
                  <a:pos x="1105" y="1322"/>
                </a:cxn>
                <a:cxn ang="0">
                  <a:pos x="941" y="1315"/>
                </a:cxn>
                <a:cxn ang="0">
                  <a:pos x="720" y="1014"/>
                </a:cxn>
                <a:cxn ang="0">
                  <a:pos x="259" y="879"/>
                </a:cxn>
                <a:cxn ang="0">
                  <a:pos x="73" y="724"/>
                </a:cxn>
                <a:cxn ang="0">
                  <a:pos x="328" y="435"/>
                </a:cxn>
                <a:cxn ang="0">
                  <a:pos x="799" y="0"/>
                </a:cxn>
                <a:cxn ang="0">
                  <a:pos x="1498" y="83"/>
                </a:cxn>
                <a:cxn ang="0">
                  <a:pos x="1475" y="106"/>
                </a:cxn>
                <a:cxn ang="0">
                  <a:pos x="647" y="189"/>
                </a:cxn>
                <a:cxn ang="0">
                  <a:pos x="563" y="644"/>
                </a:cxn>
                <a:cxn ang="0">
                  <a:pos x="836" y="812"/>
                </a:cxn>
                <a:cxn ang="0">
                  <a:pos x="2138" y="382"/>
                </a:cxn>
                <a:cxn ang="0">
                  <a:pos x="1691" y="94"/>
                </a:cxn>
                <a:cxn ang="0">
                  <a:pos x="1306" y="366"/>
                </a:cxn>
                <a:cxn ang="0">
                  <a:pos x="916" y="826"/>
                </a:cxn>
                <a:cxn ang="0">
                  <a:pos x="1645" y="1145"/>
                </a:cxn>
                <a:cxn ang="0">
                  <a:pos x="2226" y="545"/>
                </a:cxn>
                <a:cxn ang="0">
                  <a:pos x="1889" y="1103"/>
                </a:cxn>
                <a:cxn ang="0">
                  <a:pos x="1750" y="1319"/>
                </a:cxn>
                <a:cxn ang="0">
                  <a:pos x="2111" y="920"/>
                </a:cxn>
                <a:cxn ang="0">
                  <a:pos x="2263" y="649"/>
                </a:cxn>
                <a:cxn ang="0">
                  <a:pos x="2183" y="693"/>
                </a:cxn>
                <a:cxn ang="0">
                  <a:pos x="2313" y="473"/>
                </a:cxn>
                <a:cxn ang="0">
                  <a:pos x="1836" y="1058"/>
                </a:cxn>
                <a:cxn ang="0">
                  <a:pos x="1750" y="1229"/>
                </a:cxn>
                <a:cxn ang="0">
                  <a:pos x="2072" y="996"/>
                </a:cxn>
                <a:cxn ang="0">
                  <a:pos x="1643" y="1377"/>
                </a:cxn>
                <a:cxn ang="0">
                  <a:pos x="1142" y="1221"/>
                </a:cxn>
                <a:cxn ang="0">
                  <a:pos x="1679" y="1445"/>
                </a:cxn>
                <a:cxn ang="0">
                  <a:pos x="1857" y="1286"/>
                </a:cxn>
                <a:cxn ang="0">
                  <a:pos x="2121" y="969"/>
                </a:cxn>
                <a:cxn ang="0">
                  <a:pos x="2411" y="585"/>
                </a:cxn>
                <a:cxn ang="0">
                  <a:pos x="197" y="731"/>
                </a:cxn>
                <a:cxn ang="0">
                  <a:pos x="172" y="774"/>
                </a:cxn>
                <a:cxn ang="0">
                  <a:pos x="647" y="837"/>
                </a:cxn>
                <a:cxn ang="0">
                  <a:pos x="692" y="803"/>
                </a:cxn>
                <a:cxn ang="0">
                  <a:pos x="672" y="773"/>
                </a:cxn>
                <a:cxn ang="0">
                  <a:pos x="654" y="696"/>
                </a:cxn>
                <a:cxn ang="0">
                  <a:pos x="242" y="699"/>
                </a:cxn>
                <a:cxn ang="0">
                  <a:pos x="227" y="844"/>
                </a:cxn>
                <a:cxn ang="0">
                  <a:pos x="477" y="861"/>
                </a:cxn>
                <a:cxn ang="0">
                  <a:pos x="32" y="798"/>
                </a:cxn>
                <a:cxn ang="0">
                  <a:pos x="708" y="882"/>
                </a:cxn>
                <a:cxn ang="0">
                  <a:pos x="880" y="968"/>
                </a:cxn>
                <a:cxn ang="0">
                  <a:pos x="985" y="862"/>
                </a:cxn>
                <a:cxn ang="0">
                  <a:pos x="1021" y="919"/>
                </a:cxn>
                <a:cxn ang="0">
                  <a:pos x="1228" y="1076"/>
                </a:cxn>
                <a:cxn ang="0">
                  <a:pos x="1181" y="1164"/>
                </a:cxn>
                <a:cxn ang="0">
                  <a:pos x="1623" y="1327"/>
                </a:cxn>
                <a:cxn ang="0">
                  <a:pos x="1350" y="1186"/>
                </a:cxn>
                <a:cxn ang="0">
                  <a:pos x="1563" y="1246"/>
                </a:cxn>
                <a:cxn ang="0">
                  <a:pos x="1517" y="1154"/>
                </a:cxn>
                <a:cxn ang="0">
                  <a:pos x="797" y="1008"/>
                </a:cxn>
                <a:cxn ang="0">
                  <a:pos x="929" y="957"/>
                </a:cxn>
                <a:cxn ang="0">
                  <a:pos x="1030" y="1191"/>
                </a:cxn>
                <a:cxn ang="0">
                  <a:pos x="1171" y="1076"/>
                </a:cxn>
                <a:cxn ang="0">
                  <a:pos x="923" y="1089"/>
                </a:cxn>
              </a:cxnLst>
              <a:rect l="0" t="0" r="r" b="b"/>
              <a:pathLst>
                <a:path w="2450" h="1473">
                  <a:moveTo>
                    <a:pt x="1520" y="111"/>
                  </a:moveTo>
                  <a:lnTo>
                    <a:pt x="1520" y="111"/>
                  </a:lnTo>
                  <a:lnTo>
                    <a:pt x="1548" y="102"/>
                  </a:lnTo>
                  <a:lnTo>
                    <a:pt x="1577" y="93"/>
                  </a:lnTo>
                  <a:lnTo>
                    <a:pt x="1605" y="84"/>
                  </a:lnTo>
                  <a:lnTo>
                    <a:pt x="1633" y="75"/>
                  </a:lnTo>
                  <a:lnTo>
                    <a:pt x="1662" y="69"/>
                  </a:lnTo>
                  <a:lnTo>
                    <a:pt x="1677" y="67"/>
                  </a:lnTo>
                  <a:lnTo>
                    <a:pt x="1693" y="64"/>
                  </a:lnTo>
                  <a:lnTo>
                    <a:pt x="1708" y="63"/>
                  </a:lnTo>
                  <a:lnTo>
                    <a:pt x="1725" y="63"/>
                  </a:lnTo>
                  <a:lnTo>
                    <a:pt x="1742" y="64"/>
                  </a:lnTo>
                  <a:lnTo>
                    <a:pt x="1760" y="65"/>
                  </a:lnTo>
                  <a:lnTo>
                    <a:pt x="1760" y="65"/>
                  </a:lnTo>
                  <a:lnTo>
                    <a:pt x="1775" y="69"/>
                  </a:lnTo>
                  <a:lnTo>
                    <a:pt x="1790" y="72"/>
                  </a:lnTo>
                  <a:lnTo>
                    <a:pt x="1805" y="75"/>
                  </a:lnTo>
                  <a:lnTo>
                    <a:pt x="1820" y="80"/>
                  </a:lnTo>
                  <a:lnTo>
                    <a:pt x="1849" y="91"/>
                  </a:lnTo>
                  <a:lnTo>
                    <a:pt x="1878" y="105"/>
                  </a:lnTo>
                  <a:lnTo>
                    <a:pt x="1905" y="119"/>
                  </a:lnTo>
                  <a:lnTo>
                    <a:pt x="1932" y="135"/>
                  </a:lnTo>
                  <a:lnTo>
                    <a:pt x="1955" y="151"/>
                  </a:lnTo>
                  <a:lnTo>
                    <a:pt x="1978" y="167"/>
                  </a:lnTo>
                  <a:lnTo>
                    <a:pt x="1978" y="167"/>
                  </a:lnTo>
                  <a:lnTo>
                    <a:pt x="1991" y="179"/>
                  </a:lnTo>
                  <a:lnTo>
                    <a:pt x="2004" y="192"/>
                  </a:lnTo>
                  <a:lnTo>
                    <a:pt x="2015" y="207"/>
                  </a:lnTo>
                  <a:lnTo>
                    <a:pt x="2027" y="222"/>
                  </a:lnTo>
                  <a:lnTo>
                    <a:pt x="2048" y="253"/>
                  </a:lnTo>
                  <a:lnTo>
                    <a:pt x="2060" y="268"/>
                  </a:lnTo>
                  <a:lnTo>
                    <a:pt x="2072" y="283"/>
                  </a:lnTo>
                  <a:lnTo>
                    <a:pt x="2072" y="283"/>
                  </a:lnTo>
                  <a:lnTo>
                    <a:pt x="2084" y="296"/>
                  </a:lnTo>
                  <a:lnTo>
                    <a:pt x="2096" y="307"/>
                  </a:lnTo>
                  <a:lnTo>
                    <a:pt x="2108" y="318"/>
                  </a:lnTo>
                  <a:lnTo>
                    <a:pt x="2121" y="329"/>
                  </a:lnTo>
                  <a:lnTo>
                    <a:pt x="2135" y="338"/>
                  </a:lnTo>
                  <a:lnTo>
                    <a:pt x="2149" y="347"/>
                  </a:lnTo>
                  <a:lnTo>
                    <a:pt x="2164" y="356"/>
                  </a:lnTo>
                  <a:lnTo>
                    <a:pt x="2180" y="363"/>
                  </a:lnTo>
                  <a:lnTo>
                    <a:pt x="2197" y="368"/>
                  </a:lnTo>
                  <a:lnTo>
                    <a:pt x="2214" y="375"/>
                  </a:lnTo>
                  <a:lnTo>
                    <a:pt x="2233" y="379"/>
                  </a:lnTo>
                  <a:lnTo>
                    <a:pt x="2252" y="382"/>
                  </a:lnTo>
                  <a:lnTo>
                    <a:pt x="2272" y="386"/>
                  </a:lnTo>
                  <a:lnTo>
                    <a:pt x="2293" y="387"/>
                  </a:lnTo>
                  <a:lnTo>
                    <a:pt x="2315" y="388"/>
                  </a:lnTo>
                  <a:lnTo>
                    <a:pt x="2339" y="388"/>
                  </a:lnTo>
                  <a:lnTo>
                    <a:pt x="2339" y="388"/>
                  </a:lnTo>
                  <a:lnTo>
                    <a:pt x="2343" y="386"/>
                  </a:lnTo>
                  <a:lnTo>
                    <a:pt x="2347" y="383"/>
                  </a:lnTo>
                  <a:lnTo>
                    <a:pt x="2355" y="376"/>
                  </a:lnTo>
                  <a:lnTo>
                    <a:pt x="2358" y="373"/>
                  </a:lnTo>
                  <a:lnTo>
                    <a:pt x="2363" y="371"/>
                  </a:lnTo>
                  <a:lnTo>
                    <a:pt x="2369" y="370"/>
                  </a:lnTo>
                  <a:lnTo>
                    <a:pt x="2376" y="371"/>
                  </a:lnTo>
                  <a:lnTo>
                    <a:pt x="2376" y="371"/>
                  </a:lnTo>
                  <a:lnTo>
                    <a:pt x="2376" y="388"/>
                  </a:lnTo>
                  <a:lnTo>
                    <a:pt x="2373" y="404"/>
                  </a:lnTo>
                  <a:lnTo>
                    <a:pt x="2370" y="420"/>
                  </a:lnTo>
                  <a:lnTo>
                    <a:pt x="2365" y="436"/>
                  </a:lnTo>
                  <a:lnTo>
                    <a:pt x="2357" y="467"/>
                  </a:lnTo>
                  <a:lnTo>
                    <a:pt x="2353" y="483"/>
                  </a:lnTo>
                  <a:lnTo>
                    <a:pt x="2348" y="500"/>
                  </a:lnTo>
                  <a:lnTo>
                    <a:pt x="2348" y="500"/>
                  </a:lnTo>
                  <a:lnTo>
                    <a:pt x="2355" y="500"/>
                  </a:lnTo>
                  <a:lnTo>
                    <a:pt x="2359" y="502"/>
                  </a:lnTo>
                  <a:lnTo>
                    <a:pt x="2361" y="506"/>
                  </a:lnTo>
                  <a:lnTo>
                    <a:pt x="2363" y="510"/>
                  </a:lnTo>
                  <a:lnTo>
                    <a:pt x="2368" y="520"/>
                  </a:lnTo>
                  <a:lnTo>
                    <a:pt x="2372" y="527"/>
                  </a:lnTo>
                  <a:lnTo>
                    <a:pt x="2376" y="531"/>
                  </a:lnTo>
                  <a:lnTo>
                    <a:pt x="2376" y="531"/>
                  </a:lnTo>
                  <a:lnTo>
                    <a:pt x="2383" y="534"/>
                  </a:lnTo>
                  <a:lnTo>
                    <a:pt x="2388" y="538"/>
                  </a:lnTo>
                  <a:lnTo>
                    <a:pt x="2401" y="543"/>
                  </a:lnTo>
                  <a:lnTo>
                    <a:pt x="2413" y="547"/>
                  </a:lnTo>
                  <a:lnTo>
                    <a:pt x="2424" y="552"/>
                  </a:lnTo>
                  <a:lnTo>
                    <a:pt x="2430" y="555"/>
                  </a:lnTo>
                  <a:lnTo>
                    <a:pt x="2435" y="558"/>
                  </a:lnTo>
                  <a:lnTo>
                    <a:pt x="2439" y="561"/>
                  </a:lnTo>
                  <a:lnTo>
                    <a:pt x="2443" y="567"/>
                  </a:lnTo>
                  <a:lnTo>
                    <a:pt x="2446" y="572"/>
                  </a:lnTo>
                  <a:lnTo>
                    <a:pt x="2448" y="578"/>
                  </a:lnTo>
                  <a:lnTo>
                    <a:pt x="2450" y="586"/>
                  </a:lnTo>
                  <a:lnTo>
                    <a:pt x="2450" y="594"/>
                  </a:lnTo>
                  <a:lnTo>
                    <a:pt x="2450" y="594"/>
                  </a:lnTo>
                  <a:lnTo>
                    <a:pt x="2450" y="600"/>
                  </a:lnTo>
                  <a:lnTo>
                    <a:pt x="2448" y="605"/>
                  </a:lnTo>
                  <a:lnTo>
                    <a:pt x="2444" y="618"/>
                  </a:lnTo>
                  <a:lnTo>
                    <a:pt x="2436" y="632"/>
                  </a:lnTo>
                  <a:lnTo>
                    <a:pt x="2426" y="646"/>
                  </a:lnTo>
                  <a:lnTo>
                    <a:pt x="2407" y="674"/>
                  </a:lnTo>
                  <a:lnTo>
                    <a:pt x="2391" y="696"/>
                  </a:lnTo>
                  <a:lnTo>
                    <a:pt x="2391" y="696"/>
                  </a:lnTo>
                  <a:lnTo>
                    <a:pt x="2359" y="739"/>
                  </a:lnTo>
                  <a:lnTo>
                    <a:pt x="2327" y="779"/>
                  </a:lnTo>
                  <a:lnTo>
                    <a:pt x="2262" y="860"/>
                  </a:lnTo>
                  <a:lnTo>
                    <a:pt x="2262" y="860"/>
                  </a:lnTo>
                  <a:lnTo>
                    <a:pt x="2241" y="885"/>
                  </a:lnTo>
                  <a:lnTo>
                    <a:pt x="2221" y="909"/>
                  </a:lnTo>
                  <a:lnTo>
                    <a:pt x="2179" y="955"/>
                  </a:lnTo>
                  <a:lnTo>
                    <a:pt x="2137" y="1002"/>
                  </a:lnTo>
                  <a:lnTo>
                    <a:pt x="2117" y="1027"/>
                  </a:lnTo>
                  <a:lnTo>
                    <a:pt x="2097" y="1053"/>
                  </a:lnTo>
                  <a:lnTo>
                    <a:pt x="2097" y="1053"/>
                  </a:lnTo>
                  <a:lnTo>
                    <a:pt x="2071" y="1086"/>
                  </a:lnTo>
                  <a:lnTo>
                    <a:pt x="2043" y="1119"/>
                  </a:lnTo>
                  <a:lnTo>
                    <a:pt x="1986" y="1183"/>
                  </a:lnTo>
                  <a:lnTo>
                    <a:pt x="1957" y="1215"/>
                  </a:lnTo>
                  <a:lnTo>
                    <a:pt x="1931" y="1248"/>
                  </a:lnTo>
                  <a:lnTo>
                    <a:pt x="1904" y="1281"/>
                  </a:lnTo>
                  <a:lnTo>
                    <a:pt x="1879" y="1315"/>
                  </a:lnTo>
                  <a:lnTo>
                    <a:pt x="1879" y="1315"/>
                  </a:lnTo>
                  <a:lnTo>
                    <a:pt x="1873" y="1318"/>
                  </a:lnTo>
                  <a:lnTo>
                    <a:pt x="1866" y="1322"/>
                  </a:lnTo>
                  <a:lnTo>
                    <a:pt x="1855" y="1331"/>
                  </a:lnTo>
                  <a:lnTo>
                    <a:pt x="1844" y="1342"/>
                  </a:lnTo>
                  <a:lnTo>
                    <a:pt x="1832" y="1355"/>
                  </a:lnTo>
                  <a:lnTo>
                    <a:pt x="1823" y="1367"/>
                  </a:lnTo>
                  <a:lnTo>
                    <a:pt x="1812" y="1381"/>
                  </a:lnTo>
                  <a:lnTo>
                    <a:pt x="1792" y="1410"/>
                  </a:lnTo>
                  <a:lnTo>
                    <a:pt x="1781" y="1424"/>
                  </a:lnTo>
                  <a:lnTo>
                    <a:pt x="1769" y="1437"/>
                  </a:lnTo>
                  <a:lnTo>
                    <a:pt x="1757" y="1448"/>
                  </a:lnTo>
                  <a:lnTo>
                    <a:pt x="1744" y="1457"/>
                  </a:lnTo>
                  <a:lnTo>
                    <a:pt x="1738" y="1462"/>
                  </a:lnTo>
                  <a:lnTo>
                    <a:pt x="1730" y="1466"/>
                  </a:lnTo>
                  <a:lnTo>
                    <a:pt x="1723" y="1469"/>
                  </a:lnTo>
                  <a:lnTo>
                    <a:pt x="1715" y="1471"/>
                  </a:lnTo>
                  <a:lnTo>
                    <a:pt x="1707" y="1472"/>
                  </a:lnTo>
                  <a:lnTo>
                    <a:pt x="1698" y="1473"/>
                  </a:lnTo>
                  <a:lnTo>
                    <a:pt x="1690" y="1473"/>
                  </a:lnTo>
                  <a:lnTo>
                    <a:pt x="1680" y="1472"/>
                  </a:lnTo>
                  <a:lnTo>
                    <a:pt x="1680" y="1472"/>
                  </a:lnTo>
                  <a:lnTo>
                    <a:pt x="1666" y="1470"/>
                  </a:lnTo>
                  <a:lnTo>
                    <a:pt x="1650" y="1465"/>
                  </a:lnTo>
                  <a:lnTo>
                    <a:pt x="1621" y="1455"/>
                  </a:lnTo>
                  <a:lnTo>
                    <a:pt x="1621" y="1455"/>
                  </a:lnTo>
                  <a:lnTo>
                    <a:pt x="1560" y="1434"/>
                  </a:lnTo>
                  <a:lnTo>
                    <a:pt x="1498" y="1409"/>
                  </a:lnTo>
                  <a:lnTo>
                    <a:pt x="1435" y="1382"/>
                  </a:lnTo>
                  <a:lnTo>
                    <a:pt x="1371" y="1355"/>
                  </a:lnTo>
                  <a:lnTo>
                    <a:pt x="1247" y="1300"/>
                  </a:lnTo>
                  <a:lnTo>
                    <a:pt x="1189" y="1274"/>
                  </a:lnTo>
                  <a:lnTo>
                    <a:pt x="1134" y="1252"/>
                  </a:lnTo>
                  <a:lnTo>
                    <a:pt x="1134" y="1252"/>
                  </a:lnTo>
                  <a:lnTo>
                    <a:pt x="1132" y="1261"/>
                  </a:lnTo>
                  <a:lnTo>
                    <a:pt x="1131" y="1271"/>
                  </a:lnTo>
                  <a:lnTo>
                    <a:pt x="1131" y="1282"/>
                  </a:lnTo>
                  <a:lnTo>
                    <a:pt x="1132" y="1292"/>
                  </a:lnTo>
                  <a:lnTo>
                    <a:pt x="1133" y="1315"/>
                  </a:lnTo>
                  <a:lnTo>
                    <a:pt x="1132" y="1326"/>
                  </a:lnTo>
                  <a:lnTo>
                    <a:pt x="1131" y="1336"/>
                  </a:lnTo>
                  <a:lnTo>
                    <a:pt x="1131" y="1336"/>
                  </a:lnTo>
                  <a:lnTo>
                    <a:pt x="1123" y="1337"/>
                  </a:lnTo>
                  <a:lnTo>
                    <a:pt x="1120" y="1337"/>
                  </a:lnTo>
                  <a:lnTo>
                    <a:pt x="1117" y="1336"/>
                  </a:lnTo>
                  <a:lnTo>
                    <a:pt x="1113" y="1333"/>
                  </a:lnTo>
                  <a:lnTo>
                    <a:pt x="1108" y="1329"/>
                  </a:lnTo>
                  <a:lnTo>
                    <a:pt x="1105" y="1322"/>
                  </a:lnTo>
                  <a:lnTo>
                    <a:pt x="1102" y="1315"/>
                  </a:lnTo>
                  <a:lnTo>
                    <a:pt x="1096" y="1301"/>
                  </a:lnTo>
                  <a:lnTo>
                    <a:pt x="1096" y="1301"/>
                  </a:lnTo>
                  <a:lnTo>
                    <a:pt x="1090" y="1290"/>
                  </a:lnTo>
                  <a:lnTo>
                    <a:pt x="1084" y="1281"/>
                  </a:lnTo>
                  <a:lnTo>
                    <a:pt x="1069" y="1259"/>
                  </a:lnTo>
                  <a:lnTo>
                    <a:pt x="1054" y="1240"/>
                  </a:lnTo>
                  <a:lnTo>
                    <a:pt x="1047" y="1230"/>
                  </a:lnTo>
                  <a:lnTo>
                    <a:pt x="1043" y="1221"/>
                  </a:lnTo>
                  <a:lnTo>
                    <a:pt x="1043" y="1221"/>
                  </a:lnTo>
                  <a:lnTo>
                    <a:pt x="1035" y="1226"/>
                  </a:lnTo>
                  <a:lnTo>
                    <a:pt x="1026" y="1233"/>
                  </a:lnTo>
                  <a:lnTo>
                    <a:pt x="1020" y="1240"/>
                  </a:lnTo>
                  <a:lnTo>
                    <a:pt x="1013" y="1249"/>
                  </a:lnTo>
                  <a:lnTo>
                    <a:pt x="1007" y="1256"/>
                  </a:lnTo>
                  <a:lnTo>
                    <a:pt x="1000" y="1264"/>
                  </a:lnTo>
                  <a:lnTo>
                    <a:pt x="993" y="1271"/>
                  </a:lnTo>
                  <a:lnTo>
                    <a:pt x="984" y="1276"/>
                  </a:lnTo>
                  <a:lnTo>
                    <a:pt x="984" y="1276"/>
                  </a:lnTo>
                  <a:lnTo>
                    <a:pt x="983" y="1284"/>
                  </a:lnTo>
                  <a:lnTo>
                    <a:pt x="982" y="1291"/>
                  </a:lnTo>
                  <a:lnTo>
                    <a:pt x="979" y="1299"/>
                  </a:lnTo>
                  <a:lnTo>
                    <a:pt x="976" y="1305"/>
                  </a:lnTo>
                  <a:lnTo>
                    <a:pt x="970" y="1310"/>
                  </a:lnTo>
                  <a:lnTo>
                    <a:pt x="963" y="1314"/>
                  </a:lnTo>
                  <a:lnTo>
                    <a:pt x="953" y="1315"/>
                  </a:lnTo>
                  <a:lnTo>
                    <a:pt x="941" y="1315"/>
                  </a:lnTo>
                  <a:lnTo>
                    <a:pt x="941" y="1315"/>
                  </a:lnTo>
                  <a:lnTo>
                    <a:pt x="939" y="1279"/>
                  </a:lnTo>
                  <a:lnTo>
                    <a:pt x="938" y="1258"/>
                  </a:lnTo>
                  <a:lnTo>
                    <a:pt x="938" y="1237"/>
                  </a:lnTo>
                  <a:lnTo>
                    <a:pt x="940" y="1215"/>
                  </a:lnTo>
                  <a:lnTo>
                    <a:pt x="942" y="1194"/>
                  </a:lnTo>
                  <a:lnTo>
                    <a:pt x="948" y="1173"/>
                  </a:lnTo>
                  <a:lnTo>
                    <a:pt x="952" y="1162"/>
                  </a:lnTo>
                  <a:lnTo>
                    <a:pt x="956" y="1151"/>
                  </a:lnTo>
                  <a:lnTo>
                    <a:pt x="956" y="1151"/>
                  </a:lnTo>
                  <a:lnTo>
                    <a:pt x="940" y="1135"/>
                  </a:lnTo>
                  <a:lnTo>
                    <a:pt x="923" y="1120"/>
                  </a:lnTo>
                  <a:lnTo>
                    <a:pt x="888" y="1092"/>
                  </a:lnTo>
                  <a:lnTo>
                    <a:pt x="871" y="1078"/>
                  </a:lnTo>
                  <a:lnTo>
                    <a:pt x="854" y="1064"/>
                  </a:lnTo>
                  <a:lnTo>
                    <a:pt x="838" y="1048"/>
                  </a:lnTo>
                  <a:lnTo>
                    <a:pt x="823" y="1032"/>
                  </a:lnTo>
                  <a:lnTo>
                    <a:pt x="823" y="1032"/>
                  </a:lnTo>
                  <a:lnTo>
                    <a:pt x="809" y="1034"/>
                  </a:lnTo>
                  <a:lnTo>
                    <a:pt x="796" y="1036"/>
                  </a:lnTo>
                  <a:lnTo>
                    <a:pt x="783" y="1036"/>
                  </a:lnTo>
                  <a:lnTo>
                    <a:pt x="771" y="1034"/>
                  </a:lnTo>
                  <a:lnTo>
                    <a:pt x="759" y="1032"/>
                  </a:lnTo>
                  <a:lnTo>
                    <a:pt x="749" y="1028"/>
                  </a:lnTo>
                  <a:lnTo>
                    <a:pt x="738" y="1025"/>
                  </a:lnTo>
                  <a:lnTo>
                    <a:pt x="728" y="1019"/>
                  </a:lnTo>
                  <a:lnTo>
                    <a:pt x="720" y="1014"/>
                  </a:lnTo>
                  <a:lnTo>
                    <a:pt x="710" y="1007"/>
                  </a:lnTo>
                  <a:lnTo>
                    <a:pt x="703" y="1000"/>
                  </a:lnTo>
                  <a:lnTo>
                    <a:pt x="694" y="993"/>
                  </a:lnTo>
                  <a:lnTo>
                    <a:pt x="688" y="984"/>
                  </a:lnTo>
                  <a:lnTo>
                    <a:pt x="681" y="976"/>
                  </a:lnTo>
                  <a:lnTo>
                    <a:pt x="669" y="958"/>
                  </a:lnTo>
                  <a:lnTo>
                    <a:pt x="669" y="958"/>
                  </a:lnTo>
                  <a:lnTo>
                    <a:pt x="635" y="952"/>
                  </a:lnTo>
                  <a:lnTo>
                    <a:pt x="601" y="946"/>
                  </a:lnTo>
                  <a:lnTo>
                    <a:pt x="530" y="936"/>
                  </a:lnTo>
                  <a:lnTo>
                    <a:pt x="495" y="931"/>
                  </a:lnTo>
                  <a:lnTo>
                    <a:pt x="461" y="925"/>
                  </a:lnTo>
                  <a:lnTo>
                    <a:pt x="426" y="918"/>
                  </a:lnTo>
                  <a:lnTo>
                    <a:pt x="392" y="909"/>
                  </a:lnTo>
                  <a:lnTo>
                    <a:pt x="392" y="909"/>
                  </a:lnTo>
                  <a:lnTo>
                    <a:pt x="374" y="903"/>
                  </a:lnTo>
                  <a:lnTo>
                    <a:pt x="357" y="895"/>
                  </a:lnTo>
                  <a:lnTo>
                    <a:pt x="341" y="889"/>
                  </a:lnTo>
                  <a:lnTo>
                    <a:pt x="331" y="887"/>
                  </a:lnTo>
                  <a:lnTo>
                    <a:pt x="323" y="885"/>
                  </a:lnTo>
                  <a:lnTo>
                    <a:pt x="323" y="885"/>
                  </a:lnTo>
                  <a:lnTo>
                    <a:pt x="313" y="885"/>
                  </a:lnTo>
                  <a:lnTo>
                    <a:pt x="303" y="885"/>
                  </a:lnTo>
                  <a:lnTo>
                    <a:pt x="294" y="886"/>
                  </a:lnTo>
                  <a:lnTo>
                    <a:pt x="284" y="885"/>
                  </a:lnTo>
                  <a:lnTo>
                    <a:pt x="284" y="885"/>
                  </a:lnTo>
                  <a:lnTo>
                    <a:pt x="259" y="879"/>
                  </a:lnTo>
                  <a:lnTo>
                    <a:pt x="235" y="873"/>
                  </a:lnTo>
                  <a:lnTo>
                    <a:pt x="188" y="859"/>
                  </a:lnTo>
                  <a:lnTo>
                    <a:pt x="164" y="852"/>
                  </a:lnTo>
                  <a:lnTo>
                    <a:pt x="140" y="848"/>
                  </a:lnTo>
                  <a:lnTo>
                    <a:pt x="128" y="846"/>
                  </a:lnTo>
                  <a:lnTo>
                    <a:pt x="116" y="846"/>
                  </a:lnTo>
                  <a:lnTo>
                    <a:pt x="104" y="846"/>
                  </a:lnTo>
                  <a:lnTo>
                    <a:pt x="91" y="846"/>
                  </a:lnTo>
                  <a:lnTo>
                    <a:pt x="91" y="846"/>
                  </a:lnTo>
                  <a:lnTo>
                    <a:pt x="84" y="842"/>
                  </a:lnTo>
                  <a:lnTo>
                    <a:pt x="75" y="838"/>
                  </a:lnTo>
                  <a:lnTo>
                    <a:pt x="57" y="833"/>
                  </a:lnTo>
                  <a:lnTo>
                    <a:pt x="38" y="829"/>
                  </a:lnTo>
                  <a:lnTo>
                    <a:pt x="18" y="826"/>
                  </a:lnTo>
                  <a:lnTo>
                    <a:pt x="18" y="826"/>
                  </a:lnTo>
                  <a:lnTo>
                    <a:pt x="14" y="821"/>
                  </a:lnTo>
                  <a:lnTo>
                    <a:pt x="12" y="817"/>
                  </a:lnTo>
                  <a:lnTo>
                    <a:pt x="9" y="810"/>
                  </a:lnTo>
                  <a:lnTo>
                    <a:pt x="6" y="801"/>
                  </a:lnTo>
                  <a:lnTo>
                    <a:pt x="0" y="790"/>
                  </a:lnTo>
                  <a:lnTo>
                    <a:pt x="0" y="790"/>
                  </a:lnTo>
                  <a:lnTo>
                    <a:pt x="9" y="775"/>
                  </a:lnTo>
                  <a:lnTo>
                    <a:pt x="20" y="762"/>
                  </a:lnTo>
                  <a:lnTo>
                    <a:pt x="30" y="751"/>
                  </a:lnTo>
                  <a:lnTo>
                    <a:pt x="43" y="741"/>
                  </a:lnTo>
                  <a:lnTo>
                    <a:pt x="58" y="731"/>
                  </a:lnTo>
                  <a:lnTo>
                    <a:pt x="73" y="724"/>
                  </a:lnTo>
                  <a:lnTo>
                    <a:pt x="89" y="716"/>
                  </a:lnTo>
                  <a:lnTo>
                    <a:pt x="105" y="710"/>
                  </a:lnTo>
                  <a:lnTo>
                    <a:pt x="105" y="710"/>
                  </a:lnTo>
                  <a:lnTo>
                    <a:pt x="104" y="685"/>
                  </a:lnTo>
                  <a:lnTo>
                    <a:pt x="103" y="674"/>
                  </a:lnTo>
                  <a:lnTo>
                    <a:pt x="101" y="663"/>
                  </a:lnTo>
                  <a:lnTo>
                    <a:pt x="98" y="653"/>
                  </a:lnTo>
                  <a:lnTo>
                    <a:pt x="93" y="643"/>
                  </a:lnTo>
                  <a:lnTo>
                    <a:pt x="87" y="633"/>
                  </a:lnTo>
                  <a:lnTo>
                    <a:pt x="77" y="622"/>
                  </a:lnTo>
                  <a:lnTo>
                    <a:pt x="77" y="622"/>
                  </a:lnTo>
                  <a:lnTo>
                    <a:pt x="84" y="613"/>
                  </a:lnTo>
                  <a:lnTo>
                    <a:pt x="90" y="604"/>
                  </a:lnTo>
                  <a:lnTo>
                    <a:pt x="98" y="595"/>
                  </a:lnTo>
                  <a:lnTo>
                    <a:pt x="105" y="588"/>
                  </a:lnTo>
                  <a:lnTo>
                    <a:pt x="121" y="574"/>
                  </a:lnTo>
                  <a:lnTo>
                    <a:pt x="139" y="561"/>
                  </a:lnTo>
                  <a:lnTo>
                    <a:pt x="158" y="550"/>
                  </a:lnTo>
                  <a:lnTo>
                    <a:pt x="177" y="539"/>
                  </a:lnTo>
                  <a:lnTo>
                    <a:pt x="195" y="528"/>
                  </a:lnTo>
                  <a:lnTo>
                    <a:pt x="214" y="517"/>
                  </a:lnTo>
                  <a:lnTo>
                    <a:pt x="214" y="517"/>
                  </a:lnTo>
                  <a:lnTo>
                    <a:pt x="240" y="500"/>
                  </a:lnTo>
                  <a:lnTo>
                    <a:pt x="266" y="482"/>
                  </a:lnTo>
                  <a:lnTo>
                    <a:pt x="315" y="443"/>
                  </a:lnTo>
                  <a:lnTo>
                    <a:pt x="315" y="443"/>
                  </a:lnTo>
                  <a:lnTo>
                    <a:pt x="328" y="435"/>
                  </a:lnTo>
                  <a:lnTo>
                    <a:pt x="339" y="425"/>
                  </a:lnTo>
                  <a:lnTo>
                    <a:pt x="361" y="404"/>
                  </a:lnTo>
                  <a:lnTo>
                    <a:pt x="384" y="383"/>
                  </a:lnTo>
                  <a:lnTo>
                    <a:pt x="394" y="373"/>
                  </a:lnTo>
                  <a:lnTo>
                    <a:pt x="406" y="363"/>
                  </a:lnTo>
                  <a:lnTo>
                    <a:pt x="406" y="363"/>
                  </a:lnTo>
                  <a:lnTo>
                    <a:pt x="422" y="353"/>
                  </a:lnTo>
                  <a:lnTo>
                    <a:pt x="438" y="344"/>
                  </a:lnTo>
                  <a:lnTo>
                    <a:pt x="454" y="335"/>
                  </a:lnTo>
                  <a:lnTo>
                    <a:pt x="469" y="325"/>
                  </a:lnTo>
                  <a:lnTo>
                    <a:pt x="469" y="325"/>
                  </a:lnTo>
                  <a:lnTo>
                    <a:pt x="480" y="316"/>
                  </a:lnTo>
                  <a:lnTo>
                    <a:pt x="490" y="307"/>
                  </a:lnTo>
                  <a:lnTo>
                    <a:pt x="510" y="288"/>
                  </a:lnTo>
                  <a:lnTo>
                    <a:pt x="530" y="268"/>
                  </a:lnTo>
                  <a:lnTo>
                    <a:pt x="550" y="247"/>
                  </a:lnTo>
                  <a:lnTo>
                    <a:pt x="550" y="247"/>
                  </a:lnTo>
                  <a:lnTo>
                    <a:pt x="609" y="191"/>
                  </a:lnTo>
                  <a:lnTo>
                    <a:pt x="639" y="161"/>
                  </a:lnTo>
                  <a:lnTo>
                    <a:pt x="668" y="131"/>
                  </a:lnTo>
                  <a:lnTo>
                    <a:pt x="697" y="100"/>
                  </a:lnTo>
                  <a:lnTo>
                    <a:pt x="725" y="69"/>
                  </a:lnTo>
                  <a:lnTo>
                    <a:pt x="752" y="37"/>
                  </a:lnTo>
                  <a:lnTo>
                    <a:pt x="778" y="3"/>
                  </a:lnTo>
                  <a:lnTo>
                    <a:pt x="778" y="3"/>
                  </a:lnTo>
                  <a:lnTo>
                    <a:pt x="788" y="0"/>
                  </a:lnTo>
                  <a:lnTo>
                    <a:pt x="799" y="0"/>
                  </a:lnTo>
                  <a:lnTo>
                    <a:pt x="810" y="0"/>
                  </a:lnTo>
                  <a:lnTo>
                    <a:pt x="820" y="2"/>
                  </a:lnTo>
                  <a:lnTo>
                    <a:pt x="842" y="7"/>
                  </a:lnTo>
                  <a:lnTo>
                    <a:pt x="851" y="9"/>
                  </a:lnTo>
                  <a:lnTo>
                    <a:pt x="861" y="10"/>
                  </a:lnTo>
                  <a:lnTo>
                    <a:pt x="861" y="10"/>
                  </a:lnTo>
                  <a:lnTo>
                    <a:pt x="899" y="13"/>
                  </a:lnTo>
                  <a:lnTo>
                    <a:pt x="937" y="14"/>
                  </a:lnTo>
                  <a:lnTo>
                    <a:pt x="976" y="14"/>
                  </a:lnTo>
                  <a:lnTo>
                    <a:pt x="1014" y="13"/>
                  </a:lnTo>
                  <a:lnTo>
                    <a:pt x="1092" y="10"/>
                  </a:lnTo>
                  <a:lnTo>
                    <a:pt x="1169" y="7"/>
                  </a:lnTo>
                  <a:lnTo>
                    <a:pt x="1208" y="5"/>
                  </a:lnTo>
                  <a:lnTo>
                    <a:pt x="1245" y="7"/>
                  </a:lnTo>
                  <a:lnTo>
                    <a:pt x="1283" y="8"/>
                  </a:lnTo>
                  <a:lnTo>
                    <a:pt x="1319" y="11"/>
                  </a:lnTo>
                  <a:lnTo>
                    <a:pt x="1354" y="16"/>
                  </a:lnTo>
                  <a:lnTo>
                    <a:pt x="1388" y="23"/>
                  </a:lnTo>
                  <a:lnTo>
                    <a:pt x="1405" y="28"/>
                  </a:lnTo>
                  <a:lnTo>
                    <a:pt x="1421" y="32"/>
                  </a:lnTo>
                  <a:lnTo>
                    <a:pt x="1437" y="39"/>
                  </a:lnTo>
                  <a:lnTo>
                    <a:pt x="1453" y="45"/>
                  </a:lnTo>
                  <a:lnTo>
                    <a:pt x="1453" y="45"/>
                  </a:lnTo>
                  <a:lnTo>
                    <a:pt x="1461" y="54"/>
                  </a:lnTo>
                  <a:lnTo>
                    <a:pt x="1469" y="61"/>
                  </a:lnTo>
                  <a:lnTo>
                    <a:pt x="1489" y="75"/>
                  </a:lnTo>
                  <a:lnTo>
                    <a:pt x="1498" y="83"/>
                  </a:lnTo>
                  <a:lnTo>
                    <a:pt x="1507" y="91"/>
                  </a:lnTo>
                  <a:lnTo>
                    <a:pt x="1514" y="101"/>
                  </a:lnTo>
                  <a:lnTo>
                    <a:pt x="1516" y="106"/>
                  </a:lnTo>
                  <a:lnTo>
                    <a:pt x="1520" y="111"/>
                  </a:lnTo>
                  <a:lnTo>
                    <a:pt x="1520" y="111"/>
                  </a:lnTo>
                  <a:close/>
                  <a:moveTo>
                    <a:pt x="1358" y="283"/>
                  </a:moveTo>
                  <a:lnTo>
                    <a:pt x="1358" y="283"/>
                  </a:lnTo>
                  <a:lnTo>
                    <a:pt x="1364" y="277"/>
                  </a:lnTo>
                  <a:lnTo>
                    <a:pt x="1369" y="271"/>
                  </a:lnTo>
                  <a:lnTo>
                    <a:pt x="1379" y="257"/>
                  </a:lnTo>
                  <a:lnTo>
                    <a:pt x="1389" y="243"/>
                  </a:lnTo>
                  <a:lnTo>
                    <a:pt x="1401" y="230"/>
                  </a:lnTo>
                  <a:lnTo>
                    <a:pt x="1401" y="230"/>
                  </a:lnTo>
                  <a:lnTo>
                    <a:pt x="1410" y="221"/>
                  </a:lnTo>
                  <a:lnTo>
                    <a:pt x="1424" y="210"/>
                  </a:lnTo>
                  <a:lnTo>
                    <a:pt x="1439" y="197"/>
                  </a:lnTo>
                  <a:lnTo>
                    <a:pt x="1454" y="183"/>
                  </a:lnTo>
                  <a:lnTo>
                    <a:pt x="1469" y="169"/>
                  </a:lnTo>
                  <a:lnTo>
                    <a:pt x="1481" y="155"/>
                  </a:lnTo>
                  <a:lnTo>
                    <a:pt x="1485" y="148"/>
                  </a:lnTo>
                  <a:lnTo>
                    <a:pt x="1489" y="141"/>
                  </a:lnTo>
                  <a:lnTo>
                    <a:pt x="1491" y="135"/>
                  </a:lnTo>
                  <a:lnTo>
                    <a:pt x="1492" y="129"/>
                  </a:lnTo>
                  <a:lnTo>
                    <a:pt x="1492" y="129"/>
                  </a:lnTo>
                  <a:lnTo>
                    <a:pt x="1490" y="124"/>
                  </a:lnTo>
                  <a:lnTo>
                    <a:pt x="1486" y="119"/>
                  </a:lnTo>
                  <a:lnTo>
                    <a:pt x="1475" y="106"/>
                  </a:lnTo>
                  <a:lnTo>
                    <a:pt x="1462" y="93"/>
                  </a:lnTo>
                  <a:lnTo>
                    <a:pt x="1449" y="84"/>
                  </a:lnTo>
                  <a:lnTo>
                    <a:pt x="1449" y="84"/>
                  </a:lnTo>
                  <a:lnTo>
                    <a:pt x="1436" y="75"/>
                  </a:lnTo>
                  <a:lnTo>
                    <a:pt x="1420" y="68"/>
                  </a:lnTo>
                  <a:lnTo>
                    <a:pt x="1403" y="61"/>
                  </a:lnTo>
                  <a:lnTo>
                    <a:pt x="1386" y="55"/>
                  </a:lnTo>
                  <a:lnTo>
                    <a:pt x="1370" y="50"/>
                  </a:lnTo>
                  <a:lnTo>
                    <a:pt x="1354" y="46"/>
                  </a:lnTo>
                  <a:lnTo>
                    <a:pt x="1339" y="43"/>
                  </a:lnTo>
                  <a:lnTo>
                    <a:pt x="1327" y="42"/>
                  </a:lnTo>
                  <a:lnTo>
                    <a:pt x="1327" y="42"/>
                  </a:lnTo>
                  <a:lnTo>
                    <a:pt x="1299" y="39"/>
                  </a:lnTo>
                  <a:lnTo>
                    <a:pt x="1270" y="37"/>
                  </a:lnTo>
                  <a:lnTo>
                    <a:pt x="1207" y="35"/>
                  </a:lnTo>
                  <a:lnTo>
                    <a:pt x="1139" y="34"/>
                  </a:lnTo>
                  <a:lnTo>
                    <a:pt x="1070" y="35"/>
                  </a:lnTo>
                  <a:lnTo>
                    <a:pt x="998" y="35"/>
                  </a:lnTo>
                  <a:lnTo>
                    <a:pt x="929" y="35"/>
                  </a:lnTo>
                  <a:lnTo>
                    <a:pt x="861" y="32"/>
                  </a:lnTo>
                  <a:lnTo>
                    <a:pt x="829" y="30"/>
                  </a:lnTo>
                  <a:lnTo>
                    <a:pt x="798" y="27"/>
                  </a:lnTo>
                  <a:lnTo>
                    <a:pt x="798" y="27"/>
                  </a:lnTo>
                  <a:lnTo>
                    <a:pt x="762" y="69"/>
                  </a:lnTo>
                  <a:lnTo>
                    <a:pt x="724" y="109"/>
                  </a:lnTo>
                  <a:lnTo>
                    <a:pt x="687" y="150"/>
                  </a:lnTo>
                  <a:lnTo>
                    <a:pt x="647" y="189"/>
                  </a:lnTo>
                  <a:lnTo>
                    <a:pt x="607" y="227"/>
                  </a:lnTo>
                  <a:lnTo>
                    <a:pt x="568" y="265"/>
                  </a:lnTo>
                  <a:lnTo>
                    <a:pt x="527" y="302"/>
                  </a:lnTo>
                  <a:lnTo>
                    <a:pt x="485" y="338"/>
                  </a:lnTo>
                  <a:lnTo>
                    <a:pt x="442" y="375"/>
                  </a:lnTo>
                  <a:lnTo>
                    <a:pt x="400" y="410"/>
                  </a:lnTo>
                  <a:lnTo>
                    <a:pt x="357" y="444"/>
                  </a:lnTo>
                  <a:lnTo>
                    <a:pt x="312" y="479"/>
                  </a:lnTo>
                  <a:lnTo>
                    <a:pt x="268" y="512"/>
                  </a:lnTo>
                  <a:lnTo>
                    <a:pt x="222" y="544"/>
                  </a:lnTo>
                  <a:lnTo>
                    <a:pt x="177" y="576"/>
                  </a:lnTo>
                  <a:lnTo>
                    <a:pt x="130" y="608"/>
                  </a:lnTo>
                  <a:lnTo>
                    <a:pt x="130" y="608"/>
                  </a:lnTo>
                  <a:lnTo>
                    <a:pt x="147" y="614"/>
                  </a:lnTo>
                  <a:lnTo>
                    <a:pt x="165" y="618"/>
                  </a:lnTo>
                  <a:lnTo>
                    <a:pt x="183" y="621"/>
                  </a:lnTo>
                  <a:lnTo>
                    <a:pt x="202" y="623"/>
                  </a:lnTo>
                  <a:lnTo>
                    <a:pt x="221" y="625"/>
                  </a:lnTo>
                  <a:lnTo>
                    <a:pt x="240" y="626"/>
                  </a:lnTo>
                  <a:lnTo>
                    <a:pt x="279" y="626"/>
                  </a:lnTo>
                  <a:lnTo>
                    <a:pt x="358" y="624"/>
                  </a:lnTo>
                  <a:lnTo>
                    <a:pt x="396" y="624"/>
                  </a:lnTo>
                  <a:lnTo>
                    <a:pt x="435" y="625"/>
                  </a:lnTo>
                  <a:lnTo>
                    <a:pt x="435" y="625"/>
                  </a:lnTo>
                  <a:lnTo>
                    <a:pt x="466" y="629"/>
                  </a:lnTo>
                  <a:lnTo>
                    <a:pt x="499" y="633"/>
                  </a:lnTo>
                  <a:lnTo>
                    <a:pt x="563" y="644"/>
                  </a:lnTo>
                  <a:lnTo>
                    <a:pt x="563" y="644"/>
                  </a:lnTo>
                  <a:lnTo>
                    <a:pt x="604" y="651"/>
                  </a:lnTo>
                  <a:lnTo>
                    <a:pt x="644" y="660"/>
                  </a:lnTo>
                  <a:lnTo>
                    <a:pt x="663" y="665"/>
                  </a:lnTo>
                  <a:lnTo>
                    <a:pt x="681" y="671"/>
                  </a:lnTo>
                  <a:lnTo>
                    <a:pt x="700" y="679"/>
                  </a:lnTo>
                  <a:lnTo>
                    <a:pt x="718" y="686"/>
                  </a:lnTo>
                  <a:lnTo>
                    <a:pt x="736" y="694"/>
                  </a:lnTo>
                  <a:lnTo>
                    <a:pt x="752" y="704"/>
                  </a:lnTo>
                  <a:lnTo>
                    <a:pt x="768" y="713"/>
                  </a:lnTo>
                  <a:lnTo>
                    <a:pt x="782" y="724"/>
                  </a:lnTo>
                  <a:lnTo>
                    <a:pt x="796" y="736"/>
                  </a:lnTo>
                  <a:lnTo>
                    <a:pt x="809" y="749"/>
                  </a:lnTo>
                  <a:lnTo>
                    <a:pt x="820" y="761"/>
                  </a:lnTo>
                  <a:lnTo>
                    <a:pt x="830" y="776"/>
                  </a:lnTo>
                  <a:lnTo>
                    <a:pt x="830" y="776"/>
                  </a:lnTo>
                  <a:lnTo>
                    <a:pt x="832" y="779"/>
                  </a:lnTo>
                  <a:lnTo>
                    <a:pt x="833" y="781"/>
                  </a:lnTo>
                  <a:lnTo>
                    <a:pt x="834" y="785"/>
                  </a:lnTo>
                  <a:lnTo>
                    <a:pt x="833" y="791"/>
                  </a:lnTo>
                  <a:lnTo>
                    <a:pt x="832" y="797"/>
                  </a:lnTo>
                  <a:lnTo>
                    <a:pt x="831" y="802"/>
                  </a:lnTo>
                  <a:lnTo>
                    <a:pt x="830" y="806"/>
                  </a:lnTo>
                  <a:lnTo>
                    <a:pt x="831" y="809"/>
                  </a:lnTo>
                  <a:lnTo>
                    <a:pt x="832" y="810"/>
                  </a:lnTo>
                  <a:lnTo>
                    <a:pt x="834" y="811"/>
                  </a:lnTo>
                  <a:lnTo>
                    <a:pt x="836" y="812"/>
                  </a:lnTo>
                  <a:lnTo>
                    <a:pt x="836" y="812"/>
                  </a:lnTo>
                  <a:lnTo>
                    <a:pt x="846" y="809"/>
                  </a:lnTo>
                  <a:lnTo>
                    <a:pt x="854" y="803"/>
                  </a:lnTo>
                  <a:lnTo>
                    <a:pt x="860" y="798"/>
                  </a:lnTo>
                  <a:lnTo>
                    <a:pt x="866" y="791"/>
                  </a:lnTo>
                  <a:lnTo>
                    <a:pt x="876" y="777"/>
                  </a:lnTo>
                  <a:lnTo>
                    <a:pt x="886" y="762"/>
                  </a:lnTo>
                  <a:lnTo>
                    <a:pt x="886" y="762"/>
                  </a:lnTo>
                  <a:lnTo>
                    <a:pt x="938" y="718"/>
                  </a:lnTo>
                  <a:lnTo>
                    <a:pt x="963" y="694"/>
                  </a:lnTo>
                  <a:lnTo>
                    <a:pt x="987" y="670"/>
                  </a:lnTo>
                  <a:lnTo>
                    <a:pt x="1011" y="645"/>
                  </a:lnTo>
                  <a:lnTo>
                    <a:pt x="1033" y="619"/>
                  </a:lnTo>
                  <a:lnTo>
                    <a:pt x="1055" y="592"/>
                  </a:lnTo>
                  <a:lnTo>
                    <a:pt x="1075" y="563"/>
                  </a:lnTo>
                  <a:lnTo>
                    <a:pt x="1075" y="563"/>
                  </a:lnTo>
                  <a:lnTo>
                    <a:pt x="1112" y="530"/>
                  </a:lnTo>
                  <a:lnTo>
                    <a:pt x="1148" y="495"/>
                  </a:lnTo>
                  <a:lnTo>
                    <a:pt x="1183" y="459"/>
                  </a:lnTo>
                  <a:lnTo>
                    <a:pt x="1219" y="423"/>
                  </a:lnTo>
                  <a:lnTo>
                    <a:pt x="1288" y="350"/>
                  </a:lnTo>
                  <a:lnTo>
                    <a:pt x="1323" y="316"/>
                  </a:lnTo>
                  <a:lnTo>
                    <a:pt x="1358" y="283"/>
                  </a:lnTo>
                  <a:lnTo>
                    <a:pt x="1358" y="283"/>
                  </a:lnTo>
                  <a:close/>
                  <a:moveTo>
                    <a:pt x="2152" y="391"/>
                  </a:moveTo>
                  <a:lnTo>
                    <a:pt x="2152" y="391"/>
                  </a:lnTo>
                  <a:lnTo>
                    <a:pt x="2138" y="382"/>
                  </a:lnTo>
                  <a:lnTo>
                    <a:pt x="2125" y="372"/>
                  </a:lnTo>
                  <a:lnTo>
                    <a:pt x="2112" y="361"/>
                  </a:lnTo>
                  <a:lnTo>
                    <a:pt x="2100" y="350"/>
                  </a:lnTo>
                  <a:lnTo>
                    <a:pt x="2087" y="338"/>
                  </a:lnTo>
                  <a:lnTo>
                    <a:pt x="2076" y="326"/>
                  </a:lnTo>
                  <a:lnTo>
                    <a:pt x="2054" y="300"/>
                  </a:lnTo>
                  <a:lnTo>
                    <a:pt x="2012" y="247"/>
                  </a:lnTo>
                  <a:lnTo>
                    <a:pt x="1990" y="222"/>
                  </a:lnTo>
                  <a:lnTo>
                    <a:pt x="1979" y="210"/>
                  </a:lnTo>
                  <a:lnTo>
                    <a:pt x="1967" y="199"/>
                  </a:lnTo>
                  <a:lnTo>
                    <a:pt x="1967" y="199"/>
                  </a:lnTo>
                  <a:lnTo>
                    <a:pt x="1954" y="187"/>
                  </a:lnTo>
                  <a:lnTo>
                    <a:pt x="1940" y="177"/>
                  </a:lnTo>
                  <a:lnTo>
                    <a:pt x="1926" y="166"/>
                  </a:lnTo>
                  <a:lnTo>
                    <a:pt x="1911" y="156"/>
                  </a:lnTo>
                  <a:lnTo>
                    <a:pt x="1895" y="147"/>
                  </a:lnTo>
                  <a:lnTo>
                    <a:pt x="1878" y="138"/>
                  </a:lnTo>
                  <a:lnTo>
                    <a:pt x="1861" y="131"/>
                  </a:lnTo>
                  <a:lnTo>
                    <a:pt x="1843" y="123"/>
                  </a:lnTo>
                  <a:lnTo>
                    <a:pt x="1825" y="117"/>
                  </a:lnTo>
                  <a:lnTo>
                    <a:pt x="1807" y="110"/>
                  </a:lnTo>
                  <a:lnTo>
                    <a:pt x="1787" y="105"/>
                  </a:lnTo>
                  <a:lnTo>
                    <a:pt x="1768" y="101"/>
                  </a:lnTo>
                  <a:lnTo>
                    <a:pt x="1749" y="98"/>
                  </a:lnTo>
                  <a:lnTo>
                    <a:pt x="1729" y="95"/>
                  </a:lnTo>
                  <a:lnTo>
                    <a:pt x="1710" y="94"/>
                  </a:lnTo>
                  <a:lnTo>
                    <a:pt x="1691" y="94"/>
                  </a:lnTo>
                  <a:lnTo>
                    <a:pt x="1691" y="94"/>
                  </a:lnTo>
                  <a:lnTo>
                    <a:pt x="1677" y="94"/>
                  </a:lnTo>
                  <a:lnTo>
                    <a:pt x="1665" y="96"/>
                  </a:lnTo>
                  <a:lnTo>
                    <a:pt x="1653" y="100"/>
                  </a:lnTo>
                  <a:lnTo>
                    <a:pt x="1642" y="103"/>
                  </a:lnTo>
                  <a:lnTo>
                    <a:pt x="1620" y="110"/>
                  </a:lnTo>
                  <a:lnTo>
                    <a:pt x="1597" y="118"/>
                  </a:lnTo>
                  <a:lnTo>
                    <a:pt x="1597" y="118"/>
                  </a:lnTo>
                  <a:lnTo>
                    <a:pt x="1573" y="126"/>
                  </a:lnTo>
                  <a:lnTo>
                    <a:pt x="1554" y="135"/>
                  </a:lnTo>
                  <a:lnTo>
                    <a:pt x="1538" y="145"/>
                  </a:lnTo>
                  <a:lnTo>
                    <a:pt x="1525" y="154"/>
                  </a:lnTo>
                  <a:lnTo>
                    <a:pt x="1512" y="165"/>
                  </a:lnTo>
                  <a:lnTo>
                    <a:pt x="1500" y="177"/>
                  </a:lnTo>
                  <a:lnTo>
                    <a:pt x="1474" y="202"/>
                  </a:lnTo>
                  <a:lnTo>
                    <a:pt x="1474" y="202"/>
                  </a:lnTo>
                  <a:lnTo>
                    <a:pt x="1455" y="220"/>
                  </a:lnTo>
                  <a:lnTo>
                    <a:pt x="1437" y="238"/>
                  </a:lnTo>
                  <a:lnTo>
                    <a:pt x="1401" y="276"/>
                  </a:lnTo>
                  <a:lnTo>
                    <a:pt x="1401" y="276"/>
                  </a:lnTo>
                  <a:lnTo>
                    <a:pt x="1380" y="295"/>
                  </a:lnTo>
                  <a:lnTo>
                    <a:pt x="1361" y="312"/>
                  </a:lnTo>
                  <a:lnTo>
                    <a:pt x="1341" y="329"/>
                  </a:lnTo>
                  <a:lnTo>
                    <a:pt x="1324" y="346"/>
                  </a:lnTo>
                  <a:lnTo>
                    <a:pt x="1324" y="346"/>
                  </a:lnTo>
                  <a:lnTo>
                    <a:pt x="1315" y="356"/>
                  </a:lnTo>
                  <a:lnTo>
                    <a:pt x="1306" y="366"/>
                  </a:lnTo>
                  <a:lnTo>
                    <a:pt x="1290" y="388"/>
                  </a:lnTo>
                  <a:lnTo>
                    <a:pt x="1275" y="408"/>
                  </a:lnTo>
                  <a:lnTo>
                    <a:pt x="1268" y="418"/>
                  </a:lnTo>
                  <a:lnTo>
                    <a:pt x="1260" y="426"/>
                  </a:lnTo>
                  <a:lnTo>
                    <a:pt x="1260" y="426"/>
                  </a:lnTo>
                  <a:lnTo>
                    <a:pt x="1253" y="433"/>
                  </a:lnTo>
                  <a:lnTo>
                    <a:pt x="1243" y="439"/>
                  </a:lnTo>
                  <a:lnTo>
                    <a:pt x="1234" y="444"/>
                  </a:lnTo>
                  <a:lnTo>
                    <a:pt x="1225" y="451"/>
                  </a:lnTo>
                  <a:lnTo>
                    <a:pt x="1225" y="451"/>
                  </a:lnTo>
                  <a:lnTo>
                    <a:pt x="1199" y="476"/>
                  </a:lnTo>
                  <a:lnTo>
                    <a:pt x="1175" y="501"/>
                  </a:lnTo>
                  <a:lnTo>
                    <a:pt x="1150" y="527"/>
                  </a:lnTo>
                  <a:lnTo>
                    <a:pt x="1126" y="554"/>
                  </a:lnTo>
                  <a:lnTo>
                    <a:pt x="1078" y="608"/>
                  </a:lnTo>
                  <a:lnTo>
                    <a:pt x="1032" y="661"/>
                  </a:lnTo>
                  <a:lnTo>
                    <a:pt x="1032" y="661"/>
                  </a:lnTo>
                  <a:lnTo>
                    <a:pt x="1012" y="683"/>
                  </a:lnTo>
                  <a:lnTo>
                    <a:pt x="992" y="705"/>
                  </a:lnTo>
                  <a:lnTo>
                    <a:pt x="950" y="745"/>
                  </a:lnTo>
                  <a:lnTo>
                    <a:pt x="930" y="766"/>
                  </a:lnTo>
                  <a:lnTo>
                    <a:pt x="909" y="786"/>
                  </a:lnTo>
                  <a:lnTo>
                    <a:pt x="890" y="807"/>
                  </a:lnTo>
                  <a:lnTo>
                    <a:pt x="872" y="829"/>
                  </a:lnTo>
                  <a:lnTo>
                    <a:pt x="872" y="829"/>
                  </a:lnTo>
                  <a:lnTo>
                    <a:pt x="894" y="826"/>
                  </a:lnTo>
                  <a:lnTo>
                    <a:pt x="916" y="826"/>
                  </a:lnTo>
                  <a:lnTo>
                    <a:pt x="936" y="827"/>
                  </a:lnTo>
                  <a:lnTo>
                    <a:pt x="956" y="830"/>
                  </a:lnTo>
                  <a:lnTo>
                    <a:pt x="977" y="834"/>
                  </a:lnTo>
                  <a:lnTo>
                    <a:pt x="996" y="840"/>
                  </a:lnTo>
                  <a:lnTo>
                    <a:pt x="1015" y="847"/>
                  </a:lnTo>
                  <a:lnTo>
                    <a:pt x="1035" y="856"/>
                  </a:lnTo>
                  <a:lnTo>
                    <a:pt x="1071" y="873"/>
                  </a:lnTo>
                  <a:lnTo>
                    <a:pt x="1106" y="892"/>
                  </a:lnTo>
                  <a:lnTo>
                    <a:pt x="1142" y="910"/>
                  </a:lnTo>
                  <a:lnTo>
                    <a:pt x="1159" y="919"/>
                  </a:lnTo>
                  <a:lnTo>
                    <a:pt x="1176" y="926"/>
                  </a:lnTo>
                  <a:lnTo>
                    <a:pt x="1176" y="926"/>
                  </a:lnTo>
                  <a:lnTo>
                    <a:pt x="1202" y="949"/>
                  </a:lnTo>
                  <a:lnTo>
                    <a:pt x="1227" y="970"/>
                  </a:lnTo>
                  <a:lnTo>
                    <a:pt x="1254" y="991"/>
                  </a:lnTo>
                  <a:lnTo>
                    <a:pt x="1282" y="1011"/>
                  </a:lnTo>
                  <a:lnTo>
                    <a:pt x="1310" y="1029"/>
                  </a:lnTo>
                  <a:lnTo>
                    <a:pt x="1339" y="1047"/>
                  </a:lnTo>
                  <a:lnTo>
                    <a:pt x="1369" y="1064"/>
                  </a:lnTo>
                  <a:lnTo>
                    <a:pt x="1400" y="1079"/>
                  </a:lnTo>
                  <a:lnTo>
                    <a:pt x="1432" y="1093"/>
                  </a:lnTo>
                  <a:lnTo>
                    <a:pt x="1464" y="1106"/>
                  </a:lnTo>
                  <a:lnTo>
                    <a:pt x="1498" y="1118"/>
                  </a:lnTo>
                  <a:lnTo>
                    <a:pt x="1533" y="1127"/>
                  </a:lnTo>
                  <a:lnTo>
                    <a:pt x="1569" y="1135"/>
                  </a:lnTo>
                  <a:lnTo>
                    <a:pt x="1606" y="1140"/>
                  </a:lnTo>
                  <a:lnTo>
                    <a:pt x="1645" y="1145"/>
                  </a:lnTo>
                  <a:lnTo>
                    <a:pt x="1683" y="1147"/>
                  </a:lnTo>
                  <a:lnTo>
                    <a:pt x="1683" y="1147"/>
                  </a:lnTo>
                  <a:lnTo>
                    <a:pt x="1687" y="1147"/>
                  </a:lnTo>
                  <a:lnTo>
                    <a:pt x="1690" y="1149"/>
                  </a:lnTo>
                  <a:lnTo>
                    <a:pt x="1695" y="1153"/>
                  </a:lnTo>
                  <a:lnTo>
                    <a:pt x="1701" y="1160"/>
                  </a:lnTo>
                  <a:lnTo>
                    <a:pt x="1704" y="1163"/>
                  </a:lnTo>
                  <a:lnTo>
                    <a:pt x="1708" y="1165"/>
                  </a:lnTo>
                  <a:lnTo>
                    <a:pt x="1708" y="1165"/>
                  </a:lnTo>
                  <a:lnTo>
                    <a:pt x="1736" y="1139"/>
                  </a:lnTo>
                  <a:lnTo>
                    <a:pt x="1762" y="1114"/>
                  </a:lnTo>
                  <a:lnTo>
                    <a:pt x="1786" y="1086"/>
                  </a:lnTo>
                  <a:lnTo>
                    <a:pt x="1810" y="1056"/>
                  </a:lnTo>
                  <a:lnTo>
                    <a:pt x="1810" y="1056"/>
                  </a:lnTo>
                  <a:lnTo>
                    <a:pt x="1821" y="1042"/>
                  </a:lnTo>
                  <a:lnTo>
                    <a:pt x="1833" y="1027"/>
                  </a:lnTo>
                  <a:lnTo>
                    <a:pt x="1858" y="997"/>
                  </a:lnTo>
                  <a:lnTo>
                    <a:pt x="1870" y="982"/>
                  </a:lnTo>
                  <a:lnTo>
                    <a:pt x="1880" y="966"/>
                  </a:lnTo>
                  <a:lnTo>
                    <a:pt x="1890" y="949"/>
                  </a:lnTo>
                  <a:lnTo>
                    <a:pt x="1898" y="931"/>
                  </a:lnTo>
                  <a:lnTo>
                    <a:pt x="1898" y="931"/>
                  </a:lnTo>
                  <a:lnTo>
                    <a:pt x="2009" y="804"/>
                  </a:lnTo>
                  <a:lnTo>
                    <a:pt x="2065" y="741"/>
                  </a:lnTo>
                  <a:lnTo>
                    <a:pt x="2119" y="677"/>
                  </a:lnTo>
                  <a:lnTo>
                    <a:pt x="2173" y="612"/>
                  </a:lnTo>
                  <a:lnTo>
                    <a:pt x="2226" y="545"/>
                  </a:lnTo>
                  <a:lnTo>
                    <a:pt x="2278" y="478"/>
                  </a:lnTo>
                  <a:lnTo>
                    <a:pt x="2328" y="409"/>
                  </a:lnTo>
                  <a:lnTo>
                    <a:pt x="2328" y="409"/>
                  </a:lnTo>
                  <a:lnTo>
                    <a:pt x="2303" y="411"/>
                  </a:lnTo>
                  <a:lnTo>
                    <a:pt x="2279" y="413"/>
                  </a:lnTo>
                  <a:lnTo>
                    <a:pt x="2255" y="413"/>
                  </a:lnTo>
                  <a:lnTo>
                    <a:pt x="2233" y="413"/>
                  </a:lnTo>
                  <a:lnTo>
                    <a:pt x="2211" y="411"/>
                  </a:lnTo>
                  <a:lnTo>
                    <a:pt x="2190" y="407"/>
                  </a:lnTo>
                  <a:lnTo>
                    <a:pt x="2180" y="404"/>
                  </a:lnTo>
                  <a:lnTo>
                    <a:pt x="2171" y="401"/>
                  </a:lnTo>
                  <a:lnTo>
                    <a:pt x="2162" y="396"/>
                  </a:lnTo>
                  <a:lnTo>
                    <a:pt x="2152" y="391"/>
                  </a:lnTo>
                  <a:lnTo>
                    <a:pt x="2152" y="391"/>
                  </a:lnTo>
                  <a:close/>
                  <a:moveTo>
                    <a:pt x="1677" y="1326"/>
                  </a:moveTo>
                  <a:lnTo>
                    <a:pt x="1677" y="1326"/>
                  </a:lnTo>
                  <a:lnTo>
                    <a:pt x="1722" y="1284"/>
                  </a:lnTo>
                  <a:lnTo>
                    <a:pt x="1768" y="1241"/>
                  </a:lnTo>
                  <a:lnTo>
                    <a:pt x="1790" y="1219"/>
                  </a:lnTo>
                  <a:lnTo>
                    <a:pt x="1812" y="1196"/>
                  </a:lnTo>
                  <a:lnTo>
                    <a:pt x="1832" y="1174"/>
                  </a:lnTo>
                  <a:lnTo>
                    <a:pt x="1851" y="1151"/>
                  </a:lnTo>
                  <a:lnTo>
                    <a:pt x="1851" y="1151"/>
                  </a:lnTo>
                  <a:lnTo>
                    <a:pt x="1863" y="1134"/>
                  </a:lnTo>
                  <a:lnTo>
                    <a:pt x="1875" y="1117"/>
                  </a:lnTo>
                  <a:lnTo>
                    <a:pt x="1883" y="1109"/>
                  </a:lnTo>
                  <a:lnTo>
                    <a:pt x="1889" y="1103"/>
                  </a:lnTo>
                  <a:lnTo>
                    <a:pt x="1898" y="1098"/>
                  </a:lnTo>
                  <a:lnTo>
                    <a:pt x="1908" y="1094"/>
                  </a:lnTo>
                  <a:lnTo>
                    <a:pt x="1908" y="1094"/>
                  </a:lnTo>
                  <a:lnTo>
                    <a:pt x="1901" y="1109"/>
                  </a:lnTo>
                  <a:lnTo>
                    <a:pt x="1892" y="1123"/>
                  </a:lnTo>
                  <a:lnTo>
                    <a:pt x="1884" y="1137"/>
                  </a:lnTo>
                  <a:lnTo>
                    <a:pt x="1875" y="1150"/>
                  </a:lnTo>
                  <a:lnTo>
                    <a:pt x="1855" y="1176"/>
                  </a:lnTo>
                  <a:lnTo>
                    <a:pt x="1833" y="1200"/>
                  </a:lnTo>
                  <a:lnTo>
                    <a:pt x="1812" y="1224"/>
                  </a:lnTo>
                  <a:lnTo>
                    <a:pt x="1789" y="1246"/>
                  </a:lnTo>
                  <a:lnTo>
                    <a:pt x="1768" y="1269"/>
                  </a:lnTo>
                  <a:lnTo>
                    <a:pt x="1747" y="1290"/>
                  </a:lnTo>
                  <a:lnTo>
                    <a:pt x="1747" y="1290"/>
                  </a:lnTo>
                  <a:lnTo>
                    <a:pt x="1733" y="1305"/>
                  </a:lnTo>
                  <a:lnTo>
                    <a:pt x="1718" y="1320"/>
                  </a:lnTo>
                  <a:lnTo>
                    <a:pt x="1711" y="1328"/>
                  </a:lnTo>
                  <a:lnTo>
                    <a:pt x="1706" y="1336"/>
                  </a:lnTo>
                  <a:lnTo>
                    <a:pt x="1701" y="1345"/>
                  </a:lnTo>
                  <a:lnTo>
                    <a:pt x="1697" y="1354"/>
                  </a:lnTo>
                  <a:lnTo>
                    <a:pt x="1697" y="1354"/>
                  </a:lnTo>
                  <a:lnTo>
                    <a:pt x="1706" y="1354"/>
                  </a:lnTo>
                  <a:lnTo>
                    <a:pt x="1713" y="1351"/>
                  </a:lnTo>
                  <a:lnTo>
                    <a:pt x="1721" y="1348"/>
                  </a:lnTo>
                  <a:lnTo>
                    <a:pt x="1727" y="1343"/>
                  </a:lnTo>
                  <a:lnTo>
                    <a:pt x="1739" y="1331"/>
                  </a:lnTo>
                  <a:lnTo>
                    <a:pt x="1750" y="1319"/>
                  </a:lnTo>
                  <a:lnTo>
                    <a:pt x="1750" y="1319"/>
                  </a:lnTo>
                  <a:lnTo>
                    <a:pt x="1779" y="1289"/>
                  </a:lnTo>
                  <a:lnTo>
                    <a:pt x="1807" y="1259"/>
                  </a:lnTo>
                  <a:lnTo>
                    <a:pt x="1833" y="1229"/>
                  </a:lnTo>
                  <a:lnTo>
                    <a:pt x="1859" y="1199"/>
                  </a:lnTo>
                  <a:lnTo>
                    <a:pt x="1859" y="1199"/>
                  </a:lnTo>
                  <a:lnTo>
                    <a:pt x="1883" y="1179"/>
                  </a:lnTo>
                  <a:lnTo>
                    <a:pt x="1905" y="1156"/>
                  </a:lnTo>
                  <a:lnTo>
                    <a:pt x="1927" y="1133"/>
                  </a:lnTo>
                  <a:lnTo>
                    <a:pt x="1948" y="1109"/>
                  </a:lnTo>
                  <a:lnTo>
                    <a:pt x="1968" y="1084"/>
                  </a:lnTo>
                  <a:lnTo>
                    <a:pt x="1987" y="1058"/>
                  </a:lnTo>
                  <a:lnTo>
                    <a:pt x="2006" y="1031"/>
                  </a:lnTo>
                  <a:lnTo>
                    <a:pt x="2023" y="1003"/>
                  </a:lnTo>
                  <a:lnTo>
                    <a:pt x="2023" y="1003"/>
                  </a:lnTo>
                  <a:lnTo>
                    <a:pt x="2030" y="1000"/>
                  </a:lnTo>
                  <a:lnTo>
                    <a:pt x="2037" y="996"/>
                  </a:lnTo>
                  <a:lnTo>
                    <a:pt x="2043" y="992"/>
                  </a:lnTo>
                  <a:lnTo>
                    <a:pt x="2048" y="986"/>
                  </a:lnTo>
                  <a:lnTo>
                    <a:pt x="2058" y="974"/>
                  </a:lnTo>
                  <a:lnTo>
                    <a:pt x="2068" y="963"/>
                  </a:lnTo>
                  <a:lnTo>
                    <a:pt x="2076" y="950"/>
                  </a:lnTo>
                  <a:lnTo>
                    <a:pt x="2086" y="938"/>
                  </a:lnTo>
                  <a:lnTo>
                    <a:pt x="2091" y="933"/>
                  </a:lnTo>
                  <a:lnTo>
                    <a:pt x="2097" y="927"/>
                  </a:lnTo>
                  <a:lnTo>
                    <a:pt x="2103" y="923"/>
                  </a:lnTo>
                  <a:lnTo>
                    <a:pt x="2111" y="920"/>
                  </a:lnTo>
                  <a:lnTo>
                    <a:pt x="2111" y="920"/>
                  </a:lnTo>
                  <a:lnTo>
                    <a:pt x="2123" y="898"/>
                  </a:lnTo>
                  <a:lnTo>
                    <a:pt x="2136" y="877"/>
                  </a:lnTo>
                  <a:lnTo>
                    <a:pt x="2150" y="857"/>
                  </a:lnTo>
                  <a:lnTo>
                    <a:pt x="2165" y="835"/>
                  </a:lnTo>
                  <a:lnTo>
                    <a:pt x="2195" y="795"/>
                  </a:lnTo>
                  <a:lnTo>
                    <a:pt x="2227" y="754"/>
                  </a:lnTo>
                  <a:lnTo>
                    <a:pt x="2259" y="712"/>
                  </a:lnTo>
                  <a:lnTo>
                    <a:pt x="2290" y="670"/>
                  </a:lnTo>
                  <a:lnTo>
                    <a:pt x="2305" y="649"/>
                  </a:lnTo>
                  <a:lnTo>
                    <a:pt x="2319" y="626"/>
                  </a:lnTo>
                  <a:lnTo>
                    <a:pt x="2332" y="604"/>
                  </a:lnTo>
                  <a:lnTo>
                    <a:pt x="2345" y="580"/>
                  </a:lnTo>
                  <a:lnTo>
                    <a:pt x="2345" y="580"/>
                  </a:lnTo>
                  <a:lnTo>
                    <a:pt x="2339" y="583"/>
                  </a:lnTo>
                  <a:lnTo>
                    <a:pt x="2333" y="585"/>
                  </a:lnTo>
                  <a:lnTo>
                    <a:pt x="2328" y="589"/>
                  </a:lnTo>
                  <a:lnTo>
                    <a:pt x="2323" y="593"/>
                  </a:lnTo>
                  <a:lnTo>
                    <a:pt x="2313" y="603"/>
                  </a:lnTo>
                  <a:lnTo>
                    <a:pt x="2303" y="615"/>
                  </a:lnTo>
                  <a:lnTo>
                    <a:pt x="2294" y="628"/>
                  </a:lnTo>
                  <a:lnTo>
                    <a:pt x="2284" y="639"/>
                  </a:lnTo>
                  <a:lnTo>
                    <a:pt x="2273" y="649"/>
                  </a:lnTo>
                  <a:lnTo>
                    <a:pt x="2267" y="653"/>
                  </a:lnTo>
                  <a:lnTo>
                    <a:pt x="2262" y="658"/>
                  </a:lnTo>
                  <a:lnTo>
                    <a:pt x="2262" y="658"/>
                  </a:lnTo>
                  <a:lnTo>
                    <a:pt x="2263" y="649"/>
                  </a:lnTo>
                  <a:lnTo>
                    <a:pt x="2266" y="640"/>
                  </a:lnTo>
                  <a:lnTo>
                    <a:pt x="2269" y="633"/>
                  </a:lnTo>
                  <a:lnTo>
                    <a:pt x="2273" y="625"/>
                  </a:lnTo>
                  <a:lnTo>
                    <a:pt x="2284" y="610"/>
                  </a:lnTo>
                  <a:lnTo>
                    <a:pt x="2296" y="597"/>
                  </a:lnTo>
                  <a:lnTo>
                    <a:pt x="2308" y="582"/>
                  </a:lnTo>
                  <a:lnTo>
                    <a:pt x="2319" y="568"/>
                  </a:lnTo>
                  <a:lnTo>
                    <a:pt x="2330" y="552"/>
                  </a:lnTo>
                  <a:lnTo>
                    <a:pt x="2334" y="543"/>
                  </a:lnTo>
                  <a:lnTo>
                    <a:pt x="2339" y="534"/>
                  </a:lnTo>
                  <a:lnTo>
                    <a:pt x="2339" y="534"/>
                  </a:lnTo>
                  <a:lnTo>
                    <a:pt x="2333" y="533"/>
                  </a:lnTo>
                  <a:lnTo>
                    <a:pt x="2329" y="533"/>
                  </a:lnTo>
                  <a:lnTo>
                    <a:pt x="2325" y="534"/>
                  </a:lnTo>
                  <a:lnTo>
                    <a:pt x="2320" y="537"/>
                  </a:lnTo>
                  <a:lnTo>
                    <a:pt x="2313" y="541"/>
                  </a:lnTo>
                  <a:lnTo>
                    <a:pt x="2307" y="545"/>
                  </a:lnTo>
                  <a:lnTo>
                    <a:pt x="2307" y="545"/>
                  </a:lnTo>
                  <a:lnTo>
                    <a:pt x="2296" y="555"/>
                  </a:lnTo>
                  <a:lnTo>
                    <a:pt x="2286" y="564"/>
                  </a:lnTo>
                  <a:lnTo>
                    <a:pt x="2277" y="575"/>
                  </a:lnTo>
                  <a:lnTo>
                    <a:pt x="2267" y="587"/>
                  </a:lnTo>
                  <a:lnTo>
                    <a:pt x="2249" y="610"/>
                  </a:lnTo>
                  <a:lnTo>
                    <a:pt x="2232" y="635"/>
                  </a:lnTo>
                  <a:lnTo>
                    <a:pt x="2213" y="660"/>
                  </a:lnTo>
                  <a:lnTo>
                    <a:pt x="2193" y="682"/>
                  </a:lnTo>
                  <a:lnTo>
                    <a:pt x="2183" y="693"/>
                  </a:lnTo>
                  <a:lnTo>
                    <a:pt x="2173" y="704"/>
                  </a:lnTo>
                  <a:lnTo>
                    <a:pt x="2161" y="712"/>
                  </a:lnTo>
                  <a:lnTo>
                    <a:pt x="2149" y="721"/>
                  </a:lnTo>
                  <a:lnTo>
                    <a:pt x="2149" y="721"/>
                  </a:lnTo>
                  <a:lnTo>
                    <a:pt x="2158" y="705"/>
                  </a:lnTo>
                  <a:lnTo>
                    <a:pt x="2166" y="691"/>
                  </a:lnTo>
                  <a:lnTo>
                    <a:pt x="2175" y="676"/>
                  </a:lnTo>
                  <a:lnTo>
                    <a:pt x="2186" y="663"/>
                  </a:lnTo>
                  <a:lnTo>
                    <a:pt x="2206" y="636"/>
                  </a:lnTo>
                  <a:lnTo>
                    <a:pt x="2227" y="610"/>
                  </a:lnTo>
                  <a:lnTo>
                    <a:pt x="2249" y="586"/>
                  </a:lnTo>
                  <a:lnTo>
                    <a:pt x="2270" y="560"/>
                  </a:lnTo>
                  <a:lnTo>
                    <a:pt x="2290" y="534"/>
                  </a:lnTo>
                  <a:lnTo>
                    <a:pt x="2301" y="520"/>
                  </a:lnTo>
                  <a:lnTo>
                    <a:pt x="2310" y="507"/>
                  </a:lnTo>
                  <a:lnTo>
                    <a:pt x="2310" y="507"/>
                  </a:lnTo>
                  <a:lnTo>
                    <a:pt x="2318" y="507"/>
                  </a:lnTo>
                  <a:lnTo>
                    <a:pt x="2322" y="506"/>
                  </a:lnTo>
                  <a:lnTo>
                    <a:pt x="2324" y="503"/>
                  </a:lnTo>
                  <a:lnTo>
                    <a:pt x="2324" y="503"/>
                  </a:lnTo>
                  <a:lnTo>
                    <a:pt x="2330" y="478"/>
                  </a:lnTo>
                  <a:lnTo>
                    <a:pt x="2333" y="465"/>
                  </a:lnTo>
                  <a:lnTo>
                    <a:pt x="2334" y="451"/>
                  </a:lnTo>
                  <a:lnTo>
                    <a:pt x="2334" y="451"/>
                  </a:lnTo>
                  <a:lnTo>
                    <a:pt x="2326" y="457"/>
                  </a:lnTo>
                  <a:lnTo>
                    <a:pt x="2319" y="465"/>
                  </a:lnTo>
                  <a:lnTo>
                    <a:pt x="2313" y="473"/>
                  </a:lnTo>
                  <a:lnTo>
                    <a:pt x="2308" y="483"/>
                  </a:lnTo>
                  <a:lnTo>
                    <a:pt x="2301" y="492"/>
                  </a:lnTo>
                  <a:lnTo>
                    <a:pt x="2295" y="500"/>
                  </a:lnTo>
                  <a:lnTo>
                    <a:pt x="2287" y="508"/>
                  </a:lnTo>
                  <a:lnTo>
                    <a:pt x="2279" y="514"/>
                  </a:lnTo>
                  <a:lnTo>
                    <a:pt x="2279" y="514"/>
                  </a:lnTo>
                  <a:lnTo>
                    <a:pt x="2272" y="526"/>
                  </a:lnTo>
                  <a:lnTo>
                    <a:pt x="2265" y="538"/>
                  </a:lnTo>
                  <a:lnTo>
                    <a:pt x="2257" y="548"/>
                  </a:lnTo>
                  <a:lnTo>
                    <a:pt x="2249" y="559"/>
                  </a:lnTo>
                  <a:lnTo>
                    <a:pt x="2232" y="579"/>
                  </a:lnTo>
                  <a:lnTo>
                    <a:pt x="2213" y="600"/>
                  </a:lnTo>
                  <a:lnTo>
                    <a:pt x="2195" y="619"/>
                  </a:lnTo>
                  <a:lnTo>
                    <a:pt x="2178" y="639"/>
                  </a:lnTo>
                  <a:lnTo>
                    <a:pt x="2171" y="650"/>
                  </a:lnTo>
                  <a:lnTo>
                    <a:pt x="2163" y="661"/>
                  </a:lnTo>
                  <a:lnTo>
                    <a:pt x="2156" y="673"/>
                  </a:lnTo>
                  <a:lnTo>
                    <a:pt x="2149" y="685"/>
                  </a:lnTo>
                  <a:lnTo>
                    <a:pt x="2149" y="685"/>
                  </a:lnTo>
                  <a:lnTo>
                    <a:pt x="2118" y="718"/>
                  </a:lnTo>
                  <a:lnTo>
                    <a:pt x="2089" y="750"/>
                  </a:lnTo>
                  <a:lnTo>
                    <a:pt x="2060" y="783"/>
                  </a:lnTo>
                  <a:lnTo>
                    <a:pt x="2031" y="817"/>
                  </a:lnTo>
                  <a:lnTo>
                    <a:pt x="1976" y="886"/>
                  </a:lnTo>
                  <a:lnTo>
                    <a:pt x="1920" y="955"/>
                  </a:lnTo>
                  <a:lnTo>
                    <a:pt x="1864" y="1024"/>
                  </a:lnTo>
                  <a:lnTo>
                    <a:pt x="1836" y="1058"/>
                  </a:lnTo>
                  <a:lnTo>
                    <a:pt x="1808" y="1091"/>
                  </a:lnTo>
                  <a:lnTo>
                    <a:pt x="1778" y="1124"/>
                  </a:lnTo>
                  <a:lnTo>
                    <a:pt x="1748" y="1156"/>
                  </a:lnTo>
                  <a:lnTo>
                    <a:pt x="1717" y="1188"/>
                  </a:lnTo>
                  <a:lnTo>
                    <a:pt x="1683" y="1218"/>
                  </a:lnTo>
                  <a:lnTo>
                    <a:pt x="1683" y="1218"/>
                  </a:lnTo>
                  <a:lnTo>
                    <a:pt x="1690" y="1237"/>
                  </a:lnTo>
                  <a:lnTo>
                    <a:pt x="1691" y="1246"/>
                  </a:lnTo>
                  <a:lnTo>
                    <a:pt x="1691" y="1250"/>
                  </a:lnTo>
                  <a:lnTo>
                    <a:pt x="1691" y="1252"/>
                  </a:lnTo>
                  <a:lnTo>
                    <a:pt x="1691" y="1252"/>
                  </a:lnTo>
                  <a:lnTo>
                    <a:pt x="1698" y="1248"/>
                  </a:lnTo>
                  <a:lnTo>
                    <a:pt x="1705" y="1243"/>
                  </a:lnTo>
                  <a:lnTo>
                    <a:pt x="1719" y="1231"/>
                  </a:lnTo>
                  <a:lnTo>
                    <a:pt x="1732" y="1220"/>
                  </a:lnTo>
                  <a:lnTo>
                    <a:pt x="1744" y="1207"/>
                  </a:lnTo>
                  <a:lnTo>
                    <a:pt x="1756" y="1194"/>
                  </a:lnTo>
                  <a:lnTo>
                    <a:pt x="1769" y="1183"/>
                  </a:lnTo>
                  <a:lnTo>
                    <a:pt x="1775" y="1178"/>
                  </a:lnTo>
                  <a:lnTo>
                    <a:pt x="1782" y="1174"/>
                  </a:lnTo>
                  <a:lnTo>
                    <a:pt x="1788" y="1170"/>
                  </a:lnTo>
                  <a:lnTo>
                    <a:pt x="1796" y="1168"/>
                  </a:lnTo>
                  <a:lnTo>
                    <a:pt x="1796" y="1168"/>
                  </a:lnTo>
                  <a:lnTo>
                    <a:pt x="1789" y="1179"/>
                  </a:lnTo>
                  <a:lnTo>
                    <a:pt x="1783" y="1190"/>
                  </a:lnTo>
                  <a:lnTo>
                    <a:pt x="1767" y="1210"/>
                  </a:lnTo>
                  <a:lnTo>
                    <a:pt x="1750" y="1229"/>
                  </a:lnTo>
                  <a:lnTo>
                    <a:pt x="1733" y="1248"/>
                  </a:lnTo>
                  <a:lnTo>
                    <a:pt x="1715" y="1266"/>
                  </a:lnTo>
                  <a:lnTo>
                    <a:pt x="1699" y="1285"/>
                  </a:lnTo>
                  <a:lnTo>
                    <a:pt x="1693" y="1295"/>
                  </a:lnTo>
                  <a:lnTo>
                    <a:pt x="1687" y="1305"/>
                  </a:lnTo>
                  <a:lnTo>
                    <a:pt x="1681" y="1315"/>
                  </a:lnTo>
                  <a:lnTo>
                    <a:pt x="1677" y="1326"/>
                  </a:lnTo>
                  <a:lnTo>
                    <a:pt x="1677" y="1326"/>
                  </a:lnTo>
                  <a:close/>
                  <a:moveTo>
                    <a:pt x="2345" y="644"/>
                  </a:moveTo>
                  <a:lnTo>
                    <a:pt x="2345" y="644"/>
                  </a:lnTo>
                  <a:lnTo>
                    <a:pt x="2309" y="690"/>
                  </a:lnTo>
                  <a:lnTo>
                    <a:pt x="2271" y="735"/>
                  </a:lnTo>
                  <a:lnTo>
                    <a:pt x="2254" y="757"/>
                  </a:lnTo>
                  <a:lnTo>
                    <a:pt x="2238" y="781"/>
                  </a:lnTo>
                  <a:lnTo>
                    <a:pt x="2224" y="803"/>
                  </a:lnTo>
                  <a:lnTo>
                    <a:pt x="2212" y="826"/>
                  </a:lnTo>
                  <a:lnTo>
                    <a:pt x="2212" y="826"/>
                  </a:lnTo>
                  <a:lnTo>
                    <a:pt x="2201" y="836"/>
                  </a:lnTo>
                  <a:lnTo>
                    <a:pt x="2190" y="848"/>
                  </a:lnTo>
                  <a:lnTo>
                    <a:pt x="2179" y="861"/>
                  </a:lnTo>
                  <a:lnTo>
                    <a:pt x="2169" y="874"/>
                  </a:lnTo>
                  <a:lnTo>
                    <a:pt x="2160" y="888"/>
                  </a:lnTo>
                  <a:lnTo>
                    <a:pt x="2151" y="902"/>
                  </a:lnTo>
                  <a:lnTo>
                    <a:pt x="2135" y="931"/>
                  </a:lnTo>
                  <a:lnTo>
                    <a:pt x="2135" y="931"/>
                  </a:lnTo>
                  <a:lnTo>
                    <a:pt x="2103" y="963"/>
                  </a:lnTo>
                  <a:lnTo>
                    <a:pt x="2072" y="996"/>
                  </a:lnTo>
                  <a:lnTo>
                    <a:pt x="2042" y="1030"/>
                  </a:lnTo>
                  <a:lnTo>
                    <a:pt x="2012" y="1064"/>
                  </a:lnTo>
                  <a:lnTo>
                    <a:pt x="1953" y="1137"/>
                  </a:lnTo>
                  <a:lnTo>
                    <a:pt x="1893" y="1210"/>
                  </a:lnTo>
                  <a:lnTo>
                    <a:pt x="1893" y="1210"/>
                  </a:lnTo>
                  <a:lnTo>
                    <a:pt x="1884" y="1222"/>
                  </a:lnTo>
                  <a:lnTo>
                    <a:pt x="1873" y="1233"/>
                  </a:lnTo>
                  <a:lnTo>
                    <a:pt x="1848" y="1255"/>
                  </a:lnTo>
                  <a:lnTo>
                    <a:pt x="1823" y="1277"/>
                  </a:lnTo>
                  <a:lnTo>
                    <a:pt x="1810" y="1290"/>
                  </a:lnTo>
                  <a:lnTo>
                    <a:pt x="1796" y="1304"/>
                  </a:lnTo>
                  <a:lnTo>
                    <a:pt x="1796" y="1304"/>
                  </a:lnTo>
                  <a:lnTo>
                    <a:pt x="1773" y="1329"/>
                  </a:lnTo>
                  <a:lnTo>
                    <a:pt x="1760" y="1343"/>
                  </a:lnTo>
                  <a:lnTo>
                    <a:pt x="1747" y="1358"/>
                  </a:lnTo>
                  <a:lnTo>
                    <a:pt x="1733" y="1371"/>
                  </a:lnTo>
                  <a:lnTo>
                    <a:pt x="1718" y="1381"/>
                  </a:lnTo>
                  <a:lnTo>
                    <a:pt x="1711" y="1386"/>
                  </a:lnTo>
                  <a:lnTo>
                    <a:pt x="1704" y="1389"/>
                  </a:lnTo>
                  <a:lnTo>
                    <a:pt x="1697" y="1391"/>
                  </a:lnTo>
                  <a:lnTo>
                    <a:pt x="1691" y="1392"/>
                  </a:lnTo>
                  <a:lnTo>
                    <a:pt x="1691" y="1392"/>
                  </a:lnTo>
                  <a:lnTo>
                    <a:pt x="1682" y="1392"/>
                  </a:lnTo>
                  <a:lnTo>
                    <a:pt x="1674" y="1391"/>
                  </a:lnTo>
                  <a:lnTo>
                    <a:pt x="1666" y="1388"/>
                  </a:lnTo>
                  <a:lnTo>
                    <a:pt x="1658" y="1385"/>
                  </a:lnTo>
                  <a:lnTo>
                    <a:pt x="1643" y="1377"/>
                  </a:lnTo>
                  <a:lnTo>
                    <a:pt x="1635" y="1374"/>
                  </a:lnTo>
                  <a:lnTo>
                    <a:pt x="1628" y="1372"/>
                  </a:lnTo>
                  <a:lnTo>
                    <a:pt x="1628" y="1372"/>
                  </a:lnTo>
                  <a:lnTo>
                    <a:pt x="1607" y="1367"/>
                  </a:lnTo>
                  <a:lnTo>
                    <a:pt x="1587" y="1364"/>
                  </a:lnTo>
                  <a:lnTo>
                    <a:pt x="1567" y="1362"/>
                  </a:lnTo>
                  <a:lnTo>
                    <a:pt x="1557" y="1360"/>
                  </a:lnTo>
                  <a:lnTo>
                    <a:pt x="1547" y="1357"/>
                  </a:lnTo>
                  <a:lnTo>
                    <a:pt x="1547" y="1357"/>
                  </a:lnTo>
                  <a:lnTo>
                    <a:pt x="1521" y="1349"/>
                  </a:lnTo>
                  <a:lnTo>
                    <a:pt x="1495" y="1340"/>
                  </a:lnTo>
                  <a:lnTo>
                    <a:pt x="1469" y="1330"/>
                  </a:lnTo>
                  <a:lnTo>
                    <a:pt x="1444" y="1319"/>
                  </a:lnTo>
                  <a:lnTo>
                    <a:pt x="1394" y="1297"/>
                  </a:lnTo>
                  <a:lnTo>
                    <a:pt x="1345" y="1272"/>
                  </a:lnTo>
                  <a:lnTo>
                    <a:pt x="1296" y="1248"/>
                  </a:lnTo>
                  <a:lnTo>
                    <a:pt x="1247" y="1224"/>
                  </a:lnTo>
                  <a:lnTo>
                    <a:pt x="1197" y="1201"/>
                  </a:lnTo>
                  <a:lnTo>
                    <a:pt x="1173" y="1192"/>
                  </a:lnTo>
                  <a:lnTo>
                    <a:pt x="1148" y="1182"/>
                  </a:lnTo>
                  <a:lnTo>
                    <a:pt x="1148" y="1182"/>
                  </a:lnTo>
                  <a:lnTo>
                    <a:pt x="1147" y="1186"/>
                  </a:lnTo>
                  <a:lnTo>
                    <a:pt x="1146" y="1191"/>
                  </a:lnTo>
                  <a:lnTo>
                    <a:pt x="1145" y="1201"/>
                  </a:lnTo>
                  <a:lnTo>
                    <a:pt x="1144" y="1212"/>
                  </a:lnTo>
                  <a:lnTo>
                    <a:pt x="1143" y="1216"/>
                  </a:lnTo>
                  <a:lnTo>
                    <a:pt x="1142" y="1221"/>
                  </a:lnTo>
                  <a:lnTo>
                    <a:pt x="1142" y="1221"/>
                  </a:lnTo>
                  <a:lnTo>
                    <a:pt x="1169" y="1221"/>
                  </a:lnTo>
                  <a:lnTo>
                    <a:pt x="1169" y="1221"/>
                  </a:lnTo>
                  <a:lnTo>
                    <a:pt x="1189" y="1235"/>
                  </a:lnTo>
                  <a:lnTo>
                    <a:pt x="1209" y="1249"/>
                  </a:lnTo>
                  <a:lnTo>
                    <a:pt x="1230" y="1261"/>
                  </a:lnTo>
                  <a:lnTo>
                    <a:pt x="1252" y="1273"/>
                  </a:lnTo>
                  <a:lnTo>
                    <a:pt x="1274" y="1286"/>
                  </a:lnTo>
                  <a:lnTo>
                    <a:pt x="1297" y="1297"/>
                  </a:lnTo>
                  <a:lnTo>
                    <a:pt x="1344" y="1319"/>
                  </a:lnTo>
                  <a:lnTo>
                    <a:pt x="1344" y="1319"/>
                  </a:lnTo>
                  <a:lnTo>
                    <a:pt x="1358" y="1325"/>
                  </a:lnTo>
                  <a:lnTo>
                    <a:pt x="1372" y="1329"/>
                  </a:lnTo>
                  <a:lnTo>
                    <a:pt x="1400" y="1336"/>
                  </a:lnTo>
                  <a:lnTo>
                    <a:pt x="1429" y="1345"/>
                  </a:lnTo>
                  <a:lnTo>
                    <a:pt x="1442" y="1349"/>
                  </a:lnTo>
                  <a:lnTo>
                    <a:pt x="1456" y="1354"/>
                  </a:lnTo>
                  <a:lnTo>
                    <a:pt x="1456" y="1354"/>
                  </a:lnTo>
                  <a:lnTo>
                    <a:pt x="1481" y="1364"/>
                  </a:lnTo>
                  <a:lnTo>
                    <a:pt x="1507" y="1376"/>
                  </a:lnTo>
                  <a:lnTo>
                    <a:pt x="1532" y="1388"/>
                  </a:lnTo>
                  <a:lnTo>
                    <a:pt x="1558" y="1400"/>
                  </a:lnTo>
                  <a:lnTo>
                    <a:pt x="1558" y="1400"/>
                  </a:lnTo>
                  <a:lnTo>
                    <a:pt x="1593" y="1413"/>
                  </a:lnTo>
                  <a:lnTo>
                    <a:pt x="1629" y="1428"/>
                  </a:lnTo>
                  <a:lnTo>
                    <a:pt x="1663" y="1440"/>
                  </a:lnTo>
                  <a:lnTo>
                    <a:pt x="1679" y="1445"/>
                  </a:lnTo>
                  <a:lnTo>
                    <a:pt x="1694" y="1448"/>
                  </a:lnTo>
                  <a:lnTo>
                    <a:pt x="1694" y="1448"/>
                  </a:lnTo>
                  <a:lnTo>
                    <a:pt x="1707" y="1441"/>
                  </a:lnTo>
                  <a:lnTo>
                    <a:pt x="1719" y="1433"/>
                  </a:lnTo>
                  <a:lnTo>
                    <a:pt x="1729" y="1423"/>
                  </a:lnTo>
                  <a:lnTo>
                    <a:pt x="1739" y="1412"/>
                  </a:lnTo>
                  <a:lnTo>
                    <a:pt x="1749" y="1403"/>
                  </a:lnTo>
                  <a:lnTo>
                    <a:pt x="1759" y="1393"/>
                  </a:lnTo>
                  <a:lnTo>
                    <a:pt x="1771" y="1385"/>
                  </a:lnTo>
                  <a:lnTo>
                    <a:pt x="1779" y="1381"/>
                  </a:lnTo>
                  <a:lnTo>
                    <a:pt x="1785" y="1378"/>
                  </a:lnTo>
                  <a:lnTo>
                    <a:pt x="1785" y="1378"/>
                  </a:lnTo>
                  <a:lnTo>
                    <a:pt x="1787" y="1371"/>
                  </a:lnTo>
                  <a:lnTo>
                    <a:pt x="1790" y="1364"/>
                  </a:lnTo>
                  <a:lnTo>
                    <a:pt x="1797" y="1352"/>
                  </a:lnTo>
                  <a:lnTo>
                    <a:pt x="1805" y="1342"/>
                  </a:lnTo>
                  <a:lnTo>
                    <a:pt x="1814" y="1332"/>
                  </a:lnTo>
                  <a:lnTo>
                    <a:pt x="1824" y="1322"/>
                  </a:lnTo>
                  <a:lnTo>
                    <a:pt x="1832" y="1312"/>
                  </a:lnTo>
                  <a:lnTo>
                    <a:pt x="1840" y="1300"/>
                  </a:lnTo>
                  <a:lnTo>
                    <a:pt x="1842" y="1295"/>
                  </a:lnTo>
                  <a:lnTo>
                    <a:pt x="1845" y="1287"/>
                  </a:lnTo>
                  <a:lnTo>
                    <a:pt x="1845" y="1287"/>
                  </a:lnTo>
                  <a:lnTo>
                    <a:pt x="1848" y="1288"/>
                  </a:lnTo>
                  <a:lnTo>
                    <a:pt x="1851" y="1288"/>
                  </a:lnTo>
                  <a:lnTo>
                    <a:pt x="1855" y="1287"/>
                  </a:lnTo>
                  <a:lnTo>
                    <a:pt x="1857" y="1286"/>
                  </a:lnTo>
                  <a:lnTo>
                    <a:pt x="1861" y="1281"/>
                  </a:lnTo>
                  <a:lnTo>
                    <a:pt x="1865" y="1274"/>
                  </a:lnTo>
                  <a:lnTo>
                    <a:pt x="1871" y="1268"/>
                  </a:lnTo>
                  <a:lnTo>
                    <a:pt x="1875" y="1261"/>
                  </a:lnTo>
                  <a:lnTo>
                    <a:pt x="1878" y="1259"/>
                  </a:lnTo>
                  <a:lnTo>
                    <a:pt x="1881" y="1257"/>
                  </a:lnTo>
                  <a:lnTo>
                    <a:pt x="1886" y="1256"/>
                  </a:lnTo>
                  <a:lnTo>
                    <a:pt x="1890" y="1256"/>
                  </a:lnTo>
                  <a:lnTo>
                    <a:pt x="1890" y="1256"/>
                  </a:lnTo>
                  <a:lnTo>
                    <a:pt x="1898" y="1244"/>
                  </a:lnTo>
                  <a:lnTo>
                    <a:pt x="1905" y="1234"/>
                  </a:lnTo>
                  <a:lnTo>
                    <a:pt x="1922" y="1214"/>
                  </a:lnTo>
                  <a:lnTo>
                    <a:pt x="1938" y="1194"/>
                  </a:lnTo>
                  <a:lnTo>
                    <a:pt x="1947" y="1183"/>
                  </a:lnTo>
                  <a:lnTo>
                    <a:pt x="1953" y="1171"/>
                  </a:lnTo>
                  <a:lnTo>
                    <a:pt x="1953" y="1171"/>
                  </a:lnTo>
                  <a:lnTo>
                    <a:pt x="1967" y="1162"/>
                  </a:lnTo>
                  <a:lnTo>
                    <a:pt x="1979" y="1151"/>
                  </a:lnTo>
                  <a:lnTo>
                    <a:pt x="1991" y="1140"/>
                  </a:lnTo>
                  <a:lnTo>
                    <a:pt x="2002" y="1129"/>
                  </a:lnTo>
                  <a:lnTo>
                    <a:pt x="2013" y="1116"/>
                  </a:lnTo>
                  <a:lnTo>
                    <a:pt x="2024" y="1103"/>
                  </a:lnTo>
                  <a:lnTo>
                    <a:pt x="2043" y="1076"/>
                  </a:lnTo>
                  <a:lnTo>
                    <a:pt x="2081" y="1022"/>
                  </a:lnTo>
                  <a:lnTo>
                    <a:pt x="2100" y="995"/>
                  </a:lnTo>
                  <a:lnTo>
                    <a:pt x="2121" y="969"/>
                  </a:lnTo>
                  <a:lnTo>
                    <a:pt x="2121" y="969"/>
                  </a:lnTo>
                  <a:lnTo>
                    <a:pt x="2133" y="955"/>
                  </a:lnTo>
                  <a:lnTo>
                    <a:pt x="2147" y="943"/>
                  </a:lnTo>
                  <a:lnTo>
                    <a:pt x="2174" y="918"/>
                  </a:lnTo>
                  <a:lnTo>
                    <a:pt x="2187" y="905"/>
                  </a:lnTo>
                  <a:lnTo>
                    <a:pt x="2198" y="891"/>
                  </a:lnTo>
                  <a:lnTo>
                    <a:pt x="2208" y="876"/>
                  </a:lnTo>
                  <a:lnTo>
                    <a:pt x="2212" y="868"/>
                  </a:lnTo>
                  <a:lnTo>
                    <a:pt x="2216" y="860"/>
                  </a:lnTo>
                  <a:lnTo>
                    <a:pt x="2216" y="860"/>
                  </a:lnTo>
                  <a:lnTo>
                    <a:pt x="2229" y="848"/>
                  </a:lnTo>
                  <a:lnTo>
                    <a:pt x="2242" y="835"/>
                  </a:lnTo>
                  <a:lnTo>
                    <a:pt x="2254" y="821"/>
                  </a:lnTo>
                  <a:lnTo>
                    <a:pt x="2266" y="807"/>
                  </a:lnTo>
                  <a:lnTo>
                    <a:pt x="2289" y="776"/>
                  </a:lnTo>
                  <a:lnTo>
                    <a:pt x="2314" y="745"/>
                  </a:lnTo>
                  <a:lnTo>
                    <a:pt x="2314" y="745"/>
                  </a:lnTo>
                  <a:lnTo>
                    <a:pt x="2335" y="718"/>
                  </a:lnTo>
                  <a:lnTo>
                    <a:pt x="2355" y="692"/>
                  </a:lnTo>
                  <a:lnTo>
                    <a:pt x="2387" y="644"/>
                  </a:lnTo>
                  <a:lnTo>
                    <a:pt x="2387" y="644"/>
                  </a:lnTo>
                  <a:lnTo>
                    <a:pt x="2401" y="624"/>
                  </a:lnTo>
                  <a:lnTo>
                    <a:pt x="2407" y="616"/>
                  </a:lnTo>
                  <a:lnTo>
                    <a:pt x="2411" y="607"/>
                  </a:lnTo>
                  <a:lnTo>
                    <a:pt x="2414" y="599"/>
                  </a:lnTo>
                  <a:lnTo>
                    <a:pt x="2414" y="593"/>
                  </a:lnTo>
                  <a:lnTo>
                    <a:pt x="2414" y="589"/>
                  </a:lnTo>
                  <a:lnTo>
                    <a:pt x="2411" y="585"/>
                  </a:lnTo>
                  <a:lnTo>
                    <a:pt x="2409" y="579"/>
                  </a:lnTo>
                  <a:lnTo>
                    <a:pt x="2406" y="575"/>
                  </a:lnTo>
                  <a:lnTo>
                    <a:pt x="2401" y="570"/>
                  </a:lnTo>
                  <a:lnTo>
                    <a:pt x="2401" y="570"/>
                  </a:lnTo>
                  <a:lnTo>
                    <a:pt x="2398" y="571"/>
                  </a:lnTo>
                  <a:lnTo>
                    <a:pt x="2393" y="571"/>
                  </a:lnTo>
                  <a:lnTo>
                    <a:pt x="2386" y="569"/>
                  </a:lnTo>
                  <a:lnTo>
                    <a:pt x="2379" y="568"/>
                  </a:lnTo>
                  <a:lnTo>
                    <a:pt x="2377" y="569"/>
                  </a:lnTo>
                  <a:lnTo>
                    <a:pt x="2376" y="570"/>
                  </a:lnTo>
                  <a:lnTo>
                    <a:pt x="2376" y="570"/>
                  </a:lnTo>
                  <a:lnTo>
                    <a:pt x="2379" y="573"/>
                  </a:lnTo>
                  <a:lnTo>
                    <a:pt x="2381" y="577"/>
                  </a:lnTo>
                  <a:lnTo>
                    <a:pt x="2383" y="582"/>
                  </a:lnTo>
                  <a:lnTo>
                    <a:pt x="2383" y="586"/>
                  </a:lnTo>
                  <a:lnTo>
                    <a:pt x="2381" y="591"/>
                  </a:lnTo>
                  <a:lnTo>
                    <a:pt x="2379" y="595"/>
                  </a:lnTo>
                  <a:lnTo>
                    <a:pt x="2374" y="606"/>
                  </a:lnTo>
                  <a:lnTo>
                    <a:pt x="2368" y="616"/>
                  </a:lnTo>
                  <a:lnTo>
                    <a:pt x="2359" y="626"/>
                  </a:lnTo>
                  <a:lnTo>
                    <a:pt x="2345" y="644"/>
                  </a:lnTo>
                  <a:lnTo>
                    <a:pt x="2345" y="644"/>
                  </a:lnTo>
                  <a:close/>
                  <a:moveTo>
                    <a:pt x="148" y="721"/>
                  </a:moveTo>
                  <a:lnTo>
                    <a:pt x="148" y="721"/>
                  </a:lnTo>
                  <a:lnTo>
                    <a:pt x="159" y="724"/>
                  </a:lnTo>
                  <a:lnTo>
                    <a:pt x="172" y="727"/>
                  </a:lnTo>
                  <a:lnTo>
                    <a:pt x="197" y="731"/>
                  </a:lnTo>
                  <a:lnTo>
                    <a:pt x="225" y="735"/>
                  </a:lnTo>
                  <a:lnTo>
                    <a:pt x="253" y="738"/>
                  </a:lnTo>
                  <a:lnTo>
                    <a:pt x="280" y="741"/>
                  </a:lnTo>
                  <a:lnTo>
                    <a:pt x="306" y="745"/>
                  </a:lnTo>
                  <a:lnTo>
                    <a:pt x="318" y="749"/>
                  </a:lnTo>
                  <a:lnTo>
                    <a:pt x="330" y="753"/>
                  </a:lnTo>
                  <a:lnTo>
                    <a:pt x="341" y="757"/>
                  </a:lnTo>
                  <a:lnTo>
                    <a:pt x="350" y="762"/>
                  </a:lnTo>
                  <a:lnTo>
                    <a:pt x="350" y="762"/>
                  </a:lnTo>
                  <a:lnTo>
                    <a:pt x="339" y="765"/>
                  </a:lnTo>
                  <a:lnTo>
                    <a:pt x="326" y="766"/>
                  </a:lnTo>
                  <a:lnTo>
                    <a:pt x="314" y="767"/>
                  </a:lnTo>
                  <a:lnTo>
                    <a:pt x="302" y="767"/>
                  </a:lnTo>
                  <a:lnTo>
                    <a:pt x="278" y="765"/>
                  </a:lnTo>
                  <a:lnTo>
                    <a:pt x="252" y="761"/>
                  </a:lnTo>
                  <a:lnTo>
                    <a:pt x="199" y="753"/>
                  </a:lnTo>
                  <a:lnTo>
                    <a:pt x="170" y="750"/>
                  </a:lnTo>
                  <a:lnTo>
                    <a:pt x="140" y="749"/>
                  </a:lnTo>
                  <a:lnTo>
                    <a:pt x="140" y="749"/>
                  </a:lnTo>
                  <a:lnTo>
                    <a:pt x="140" y="753"/>
                  </a:lnTo>
                  <a:lnTo>
                    <a:pt x="140" y="757"/>
                  </a:lnTo>
                  <a:lnTo>
                    <a:pt x="143" y="760"/>
                  </a:lnTo>
                  <a:lnTo>
                    <a:pt x="144" y="764"/>
                  </a:lnTo>
                  <a:lnTo>
                    <a:pt x="149" y="768"/>
                  </a:lnTo>
                  <a:lnTo>
                    <a:pt x="157" y="771"/>
                  </a:lnTo>
                  <a:lnTo>
                    <a:pt x="164" y="773"/>
                  </a:lnTo>
                  <a:lnTo>
                    <a:pt x="172" y="774"/>
                  </a:lnTo>
                  <a:lnTo>
                    <a:pt x="185" y="776"/>
                  </a:lnTo>
                  <a:lnTo>
                    <a:pt x="185" y="776"/>
                  </a:lnTo>
                  <a:lnTo>
                    <a:pt x="259" y="790"/>
                  </a:lnTo>
                  <a:lnTo>
                    <a:pt x="329" y="802"/>
                  </a:lnTo>
                  <a:lnTo>
                    <a:pt x="395" y="813"/>
                  </a:lnTo>
                  <a:lnTo>
                    <a:pt x="427" y="819"/>
                  </a:lnTo>
                  <a:lnTo>
                    <a:pt x="458" y="826"/>
                  </a:lnTo>
                  <a:lnTo>
                    <a:pt x="458" y="826"/>
                  </a:lnTo>
                  <a:lnTo>
                    <a:pt x="485" y="833"/>
                  </a:lnTo>
                  <a:lnTo>
                    <a:pt x="510" y="842"/>
                  </a:lnTo>
                  <a:lnTo>
                    <a:pt x="559" y="860"/>
                  </a:lnTo>
                  <a:lnTo>
                    <a:pt x="585" y="868"/>
                  </a:lnTo>
                  <a:lnTo>
                    <a:pt x="611" y="875"/>
                  </a:lnTo>
                  <a:lnTo>
                    <a:pt x="639" y="881"/>
                  </a:lnTo>
                  <a:lnTo>
                    <a:pt x="653" y="883"/>
                  </a:lnTo>
                  <a:lnTo>
                    <a:pt x="669" y="885"/>
                  </a:lnTo>
                  <a:lnTo>
                    <a:pt x="669" y="885"/>
                  </a:lnTo>
                  <a:lnTo>
                    <a:pt x="670" y="879"/>
                  </a:lnTo>
                  <a:lnTo>
                    <a:pt x="673" y="875"/>
                  </a:lnTo>
                  <a:lnTo>
                    <a:pt x="678" y="867"/>
                  </a:lnTo>
                  <a:lnTo>
                    <a:pt x="684" y="861"/>
                  </a:lnTo>
                  <a:lnTo>
                    <a:pt x="690" y="853"/>
                  </a:lnTo>
                  <a:lnTo>
                    <a:pt x="690" y="853"/>
                  </a:lnTo>
                  <a:lnTo>
                    <a:pt x="683" y="849"/>
                  </a:lnTo>
                  <a:lnTo>
                    <a:pt x="677" y="846"/>
                  </a:lnTo>
                  <a:lnTo>
                    <a:pt x="662" y="841"/>
                  </a:lnTo>
                  <a:lnTo>
                    <a:pt x="647" y="837"/>
                  </a:lnTo>
                  <a:lnTo>
                    <a:pt x="630" y="834"/>
                  </a:lnTo>
                  <a:lnTo>
                    <a:pt x="596" y="830"/>
                  </a:lnTo>
                  <a:lnTo>
                    <a:pt x="577" y="827"/>
                  </a:lnTo>
                  <a:lnTo>
                    <a:pt x="560" y="821"/>
                  </a:lnTo>
                  <a:lnTo>
                    <a:pt x="560" y="821"/>
                  </a:lnTo>
                  <a:lnTo>
                    <a:pt x="571" y="818"/>
                  </a:lnTo>
                  <a:lnTo>
                    <a:pt x="583" y="815"/>
                  </a:lnTo>
                  <a:lnTo>
                    <a:pt x="596" y="813"/>
                  </a:lnTo>
                  <a:lnTo>
                    <a:pt x="611" y="813"/>
                  </a:lnTo>
                  <a:lnTo>
                    <a:pt x="626" y="813"/>
                  </a:lnTo>
                  <a:lnTo>
                    <a:pt x="641" y="814"/>
                  </a:lnTo>
                  <a:lnTo>
                    <a:pt x="654" y="816"/>
                  </a:lnTo>
                  <a:lnTo>
                    <a:pt x="669" y="818"/>
                  </a:lnTo>
                  <a:lnTo>
                    <a:pt x="669" y="818"/>
                  </a:lnTo>
                  <a:lnTo>
                    <a:pt x="678" y="821"/>
                  </a:lnTo>
                  <a:lnTo>
                    <a:pt x="687" y="825"/>
                  </a:lnTo>
                  <a:lnTo>
                    <a:pt x="702" y="832"/>
                  </a:lnTo>
                  <a:lnTo>
                    <a:pt x="709" y="834"/>
                  </a:lnTo>
                  <a:lnTo>
                    <a:pt x="715" y="835"/>
                  </a:lnTo>
                  <a:lnTo>
                    <a:pt x="719" y="835"/>
                  </a:lnTo>
                  <a:lnTo>
                    <a:pt x="722" y="833"/>
                  </a:lnTo>
                  <a:lnTo>
                    <a:pt x="725" y="832"/>
                  </a:lnTo>
                  <a:lnTo>
                    <a:pt x="728" y="829"/>
                  </a:lnTo>
                  <a:lnTo>
                    <a:pt x="728" y="829"/>
                  </a:lnTo>
                  <a:lnTo>
                    <a:pt x="720" y="821"/>
                  </a:lnTo>
                  <a:lnTo>
                    <a:pt x="711" y="815"/>
                  </a:lnTo>
                  <a:lnTo>
                    <a:pt x="692" y="803"/>
                  </a:lnTo>
                  <a:lnTo>
                    <a:pt x="670" y="792"/>
                  </a:lnTo>
                  <a:lnTo>
                    <a:pt x="647" y="784"/>
                  </a:lnTo>
                  <a:lnTo>
                    <a:pt x="623" y="776"/>
                  </a:lnTo>
                  <a:lnTo>
                    <a:pt x="598" y="770"/>
                  </a:lnTo>
                  <a:lnTo>
                    <a:pt x="572" y="766"/>
                  </a:lnTo>
                  <a:lnTo>
                    <a:pt x="546" y="762"/>
                  </a:lnTo>
                  <a:lnTo>
                    <a:pt x="546" y="762"/>
                  </a:lnTo>
                  <a:lnTo>
                    <a:pt x="540" y="762"/>
                  </a:lnTo>
                  <a:lnTo>
                    <a:pt x="533" y="762"/>
                  </a:lnTo>
                  <a:lnTo>
                    <a:pt x="517" y="764"/>
                  </a:lnTo>
                  <a:lnTo>
                    <a:pt x="510" y="764"/>
                  </a:lnTo>
                  <a:lnTo>
                    <a:pt x="503" y="761"/>
                  </a:lnTo>
                  <a:lnTo>
                    <a:pt x="500" y="760"/>
                  </a:lnTo>
                  <a:lnTo>
                    <a:pt x="498" y="758"/>
                  </a:lnTo>
                  <a:lnTo>
                    <a:pt x="496" y="755"/>
                  </a:lnTo>
                  <a:lnTo>
                    <a:pt x="494" y="752"/>
                  </a:lnTo>
                  <a:lnTo>
                    <a:pt x="494" y="752"/>
                  </a:lnTo>
                  <a:lnTo>
                    <a:pt x="514" y="750"/>
                  </a:lnTo>
                  <a:lnTo>
                    <a:pt x="533" y="749"/>
                  </a:lnTo>
                  <a:lnTo>
                    <a:pt x="553" y="749"/>
                  </a:lnTo>
                  <a:lnTo>
                    <a:pt x="571" y="750"/>
                  </a:lnTo>
                  <a:lnTo>
                    <a:pt x="589" y="752"/>
                  </a:lnTo>
                  <a:lnTo>
                    <a:pt x="606" y="754"/>
                  </a:lnTo>
                  <a:lnTo>
                    <a:pt x="623" y="758"/>
                  </a:lnTo>
                  <a:lnTo>
                    <a:pt x="639" y="762"/>
                  </a:lnTo>
                  <a:lnTo>
                    <a:pt x="656" y="768"/>
                  </a:lnTo>
                  <a:lnTo>
                    <a:pt x="672" y="773"/>
                  </a:lnTo>
                  <a:lnTo>
                    <a:pt x="702" y="785"/>
                  </a:lnTo>
                  <a:lnTo>
                    <a:pt x="729" y="798"/>
                  </a:lnTo>
                  <a:lnTo>
                    <a:pt x="756" y="812"/>
                  </a:lnTo>
                  <a:lnTo>
                    <a:pt x="756" y="812"/>
                  </a:lnTo>
                  <a:lnTo>
                    <a:pt x="763" y="809"/>
                  </a:lnTo>
                  <a:lnTo>
                    <a:pt x="769" y="806"/>
                  </a:lnTo>
                  <a:lnTo>
                    <a:pt x="784" y="804"/>
                  </a:lnTo>
                  <a:lnTo>
                    <a:pt x="798" y="802"/>
                  </a:lnTo>
                  <a:lnTo>
                    <a:pt x="802" y="800"/>
                  </a:lnTo>
                  <a:lnTo>
                    <a:pt x="805" y="798"/>
                  </a:lnTo>
                  <a:lnTo>
                    <a:pt x="805" y="798"/>
                  </a:lnTo>
                  <a:lnTo>
                    <a:pt x="804" y="790"/>
                  </a:lnTo>
                  <a:lnTo>
                    <a:pt x="801" y="785"/>
                  </a:lnTo>
                  <a:lnTo>
                    <a:pt x="797" y="781"/>
                  </a:lnTo>
                  <a:lnTo>
                    <a:pt x="794" y="776"/>
                  </a:lnTo>
                  <a:lnTo>
                    <a:pt x="789" y="772"/>
                  </a:lnTo>
                  <a:lnTo>
                    <a:pt x="785" y="768"/>
                  </a:lnTo>
                  <a:lnTo>
                    <a:pt x="782" y="762"/>
                  </a:lnTo>
                  <a:lnTo>
                    <a:pt x="781" y="755"/>
                  </a:lnTo>
                  <a:lnTo>
                    <a:pt x="781" y="755"/>
                  </a:lnTo>
                  <a:lnTo>
                    <a:pt x="764" y="744"/>
                  </a:lnTo>
                  <a:lnTo>
                    <a:pt x="747" y="735"/>
                  </a:lnTo>
                  <a:lnTo>
                    <a:pt x="728" y="725"/>
                  </a:lnTo>
                  <a:lnTo>
                    <a:pt x="710" y="716"/>
                  </a:lnTo>
                  <a:lnTo>
                    <a:pt x="692" y="709"/>
                  </a:lnTo>
                  <a:lnTo>
                    <a:pt x="674" y="701"/>
                  </a:lnTo>
                  <a:lnTo>
                    <a:pt x="654" y="696"/>
                  </a:lnTo>
                  <a:lnTo>
                    <a:pt x="636" y="690"/>
                  </a:lnTo>
                  <a:lnTo>
                    <a:pt x="597" y="680"/>
                  </a:lnTo>
                  <a:lnTo>
                    <a:pt x="557" y="674"/>
                  </a:lnTo>
                  <a:lnTo>
                    <a:pt x="517" y="667"/>
                  </a:lnTo>
                  <a:lnTo>
                    <a:pt x="476" y="663"/>
                  </a:lnTo>
                  <a:lnTo>
                    <a:pt x="435" y="660"/>
                  </a:lnTo>
                  <a:lnTo>
                    <a:pt x="392" y="658"/>
                  </a:lnTo>
                  <a:lnTo>
                    <a:pt x="306" y="653"/>
                  </a:lnTo>
                  <a:lnTo>
                    <a:pt x="263" y="651"/>
                  </a:lnTo>
                  <a:lnTo>
                    <a:pt x="219" y="649"/>
                  </a:lnTo>
                  <a:lnTo>
                    <a:pt x="175" y="645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4" y="654"/>
                  </a:lnTo>
                  <a:lnTo>
                    <a:pt x="136" y="668"/>
                  </a:lnTo>
                  <a:lnTo>
                    <a:pt x="140" y="692"/>
                  </a:lnTo>
                  <a:lnTo>
                    <a:pt x="140" y="692"/>
                  </a:lnTo>
                  <a:lnTo>
                    <a:pt x="142" y="686"/>
                  </a:lnTo>
                  <a:lnTo>
                    <a:pt x="144" y="683"/>
                  </a:lnTo>
                  <a:lnTo>
                    <a:pt x="147" y="680"/>
                  </a:lnTo>
                  <a:lnTo>
                    <a:pt x="151" y="678"/>
                  </a:lnTo>
                  <a:lnTo>
                    <a:pt x="151" y="678"/>
                  </a:lnTo>
                  <a:lnTo>
                    <a:pt x="160" y="682"/>
                  </a:lnTo>
                  <a:lnTo>
                    <a:pt x="169" y="685"/>
                  </a:lnTo>
                  <a:lnTo>
                    <a:pt x="192" y="691"/>
                  </a:lnTo>
                  <a:lnTo>
                    <a:pt x="217" y="696"/>
                  </a:lnTo>
                  <a:lnTo>
                    <a:pt x="242" y="699"/>
                  </a:lnTo>
                  <a:lnTo>
                    <a:pt x="269" y="704"/>
                  </a:lnTo>
                  <a:lnTo>
                    <a:pt x="295" y="709"/>
                  </a:lnTo>
                  <a:lnTo>
                    <a:pt x="319" y="715"/>
                  </a:lnTo>
                  <a:lnTo>
                    <a:pt x="330" y="720"/>
                  </a:lnTo>
                  <a:lnTo>
                    <a:pt x="340" y="724"/>
                  </a:lnTo>
                  <a:lnTo>
                    <a:pt x="340" y="724"/>
                  </a:lnTo>
                  <a:lnTo>
                    <a:pt x="316" y="724"/>
                  </a:lnTo>
                  <a:lnTo>
                    <a:pt x="289" y="722"/>
                  </a:lnTo>
                  <a:lnTo>
                    <a:pt x="263" y="719"/>
                  </a:lnTo>
                  <a:lnTo>
                    <a:pt x="234" y="715"/>
                  </a:lnTo>
                  <a:lnTo>
                    <a:pt x="182" y="706"/>
                  </a:lnTo>
                  <a:lnTo>
                    <a:pt x="144" y="699"/>
                  </a:lnTo>
                  <a:lnTo>
                    <a:pt x="144" y="699"/>
                  </a:lnTo>
                  <a:lnTo>
                    <a:pt x="146" y="700"/>
                  </a:lnTo>
                  <a:lnTo>
                    <a:pt x="148" y="701"/>
                  </a:lnTo>
                  <a:lnTo>
                    <a:pt x="148" y="705"/>
                  </a:lnTo>
                  <a:lnTo>
                    <a:pt x="148" y="708"/>
                  </a:lnTo>
                  <a:lnTo>
                    <a:pt x="147" y="714"/>
                  </a:lnTo>
                  <a:lnTo>
                    <a:pt x="148" y="721"/>
                  </a:lnTo>
                  <a:lnTo>
                    <a:pt x="148" y="721"/>
                  </a:lnTo>
                  <a:close/>
                  <a:moveTo>
                    <a:pt x="32" y="798"/>
                  </a:moveTo>
                  <a:lnTo>
                    <a:pt x="32" y="798"/>
                  </a:lnTo>
                  <a:lnTo>
                    <a:pt x="66" y="809"/>
                  </a:lnTo>
                  <a:lnTo>
                    <a:pt x="103" y="818"/>
                  </a:lnTo>
                  <a:lnTo>
                    <a:pt x="143" y="828"/>
                  </a:lnTo>
                  <a:lnTo>
                    <a:pt x="185" y="836"/>
                  </a:lnTo>
                  <a:lnTo>
                    <a:pt x="227" y="844"/>
                  </a:lnTo>
                  <a:lnTo>
                    <a:pt x="269" y="850"/>
                  </a:lnTo>
                  <a:lnTo>
                    <a:pt x="308" y="856"/>
                  </a:lnTo>
                  <a:lnTo>
                    <a:pt x="344" y="860"/>
                  </a:lnTo>
                  <a:lnTo>
                    <a:pt x="344" y="860"/>
                  </a:lnTo>
                  <a:lnTo>
                    <a:pt x="375" y="872"/>
                  </a:lnTo>
                  <a:lnTo>
                    <a:pt x="406" y="880"/>
                  </a:lnTo>
                  <a:lnTo>
                    <a:pt x="438" y="889"/>
                  </a:lnTo>
                  <a:lnTo>
                    <a:pt x="471" y="896"/>
                  </a:lnTo>
                  <a:lnTo>
                    <a:pt x="505" y="902"/>
                  </a:lnTo>
                  <a:lnTo>
                    <a:pt x="538" y="907"/>
                  </a:lnTo>
                  <a:lnTo>
                    <a:pt x="606" y="917"/>
                  </a:lnTo>
                  <a:lnTo>
                    <a:pt x="606" y="917"/>
                  </a:lnTo>
                  <a:lnTo>
                    <a:pt x="620" y="919"/>
                  </a:lnTo>
                  <a:lnTo>
                    <a:pt x="635" y="921"/>
                  </a:lnTo>
                  <a:lnTo>
                    <a:pt x="643" y="921"/>
                  </a:lnTo>
                  <a:lnTo>
                    <a:pt x="650" y="920"/>
                  </a:lnTo>
                  <a:lnTo>
                    <a:pt x="657" y="918"/>
                  </a:lnTo>
                  <a:lnTo>
                    <a:pt x="662" y="912"/>
                  </a:lnTo>
                  <a:lnTo>
                    <a:pt x="662" y="912"/>
                  </a:lnTo>
                  <a:lnTo>
                    <a:pt x="653" y="905"/>
                  </a:lnTo>
                  <a:lnTo>
                    <a:pt x="644" y="900"/>
                  </a:lnTo>
                  <a:lnTo>
                    <a:pt x="633" y="895"/>
                  </a:lnTo>
                  <a:lnTo>
                    <a:pt x="622" y="892"/>
                  </a:lnTo>
                  <a:lnTo>
                    <a:pt x="600" y="889"/>
                  </a:lnTo>
                  <a:lnTo>
                    <a:pt x="578" y="885"/>
                  </a:lnTo>
                  <a:lnTo>
                    <a:pt x="578" y="885"/>
                  </a:lnTo>
                  <a:lnTo>
                    <a:pt x="477" y="861"/>
                  </a:lnTo>
                  <a:lnTo>
                    <a:pt x="378" y="836"/>
                  </a:lnTo>
                  <a:lnTo>
                    <a:pt x="328" y="824"/>
                  </a:lnTo>
                  <a:lnTo>
                    <a:pt x="276" y="812"/>
                  </a:lnTo>
                  <a:lnTo>
                    <a:pt x="224" y="801"/>
                  </a:lnTo>
                  <a:lnTo>
                    <a:pt x="168" y="790"/>
                  </a:lnTo>
                  <a:lnTo>
                    <a:pt x="168" y="790"/>
                  </a:lnTo>
                  <a:lnTo>
                    <a:pt x="163" y="792"/>
                  </a:lnTo>
                  <a:lnTo>
                    <a:pt x="157" y="794"/>
                  </a:lnTo>
                  <a:lnTo>
                    <a:pt x="151" y="794"/>
                  </a:lnTo>
                  <a:lnTo>
                    <a:pt x="146" y="792"/>
                  </a:lnTo>
                  <a:lnTo>
                    <a:pt x="134" y="789"/>
                  </a:lnTo>
                  <a:lnTo>
                    <a:pt x="123" y="787"/>
                  </a:lnTo>
                  <a:lnTo>
                    <a:pt x="123" y="787"/>
                  </a:lnTo>
                  <a:lnTo>
                    <a:pt x="119" y="771"/>
                  </a:lnTo>
                  <a:lnTo>
                    <a:pt x="115" y="758"/>
                  </a:lnTo>
                  <a:lnTo>
                    <a:pt x="111" y="747"/>
                  </a:lnTo>
                  <a:lnTo>
                    <a:pt x="105" y="738"/>
                  </a:lnTo>
                  <a:lnTo>
                    <a:pt x="105" y="738"/>
                  </a:lnTo>
                  <a:lnTo>
                    <a:pt x="83" y="750"/>
                  </a:lnTo>
                  <a:lnTo>
                    <a:pt x="71" y="756"/>
                  </a:lnTo>
                  <a:lnTo>
                    <a:pt x="60" y="762"/>
                  </a:lnTo>
                  <a:lnTo>
                    <a:pt x="51" y="770"/>
                  </a:lnTo>
                  <a:lnTo>
                    <a:pt x="42" y="779"/>
                  </a:lnTo>
                  <a:lnTo>
                    <a:pt x="36" y="787"/>
                  </a:lnTo>
                  <a:lnTo>
                    <a:pt x="33" y="792"/>
                  </a:lnTo>
                  <a:lnTo>
                    <a:pt x="32" y="798"/>
                  </a:lnTo>
                  <a:lnTo>
                    <a:pt x="32" y="798"/>
                  </a:lnTo>
                  <a:close/>
                  <a:moveTo>
                    <a:pt x="893" y="923"/>
                  </a:moveTo>
                  <a:lnTo>
                    <a:pt x="893" y="923"/>
                  </a:lnTo>
                  <a:lnTo>
                    <a:pt x="892" y="915"/>
                  </a:lnTo>
                  <a:lnTo>
                    <a:pt x="890" y="905"/>
                  </a:lnTo>
                  <a:lnTo>
                    <a:pt x="888" y="897"/>
                  </a:lnTo>
                  <a:lnTo>
                    <a:pt x="885" y="889"/>
                  </a:lnTo>
                  <a:lnTo>
                    <a:pt x="880" y="882"/>
                  </a:lnTo>
                  <a:lnTo>
                    <a:pt x="876" y="875"/>
                  </a:lnTo>
                  <a:lnTo>
                    <a:pt x="871" y="868"/>
                  </a:lnTo>
                  <a:lnTo>
                    <a:pt x="865" y="863"/>
                  </a:lnTo>
                  <a:lnTo>
                    <a:pt x="859" y="858"/>
                  </a:lnTo>
                  <a:lnTo>
                    <a:pt x="853" y="853"/>
                  </a:lnTo>
                  <a:lnTo>
                    <a:pt x="846" y="849"/>
                  </a:lnTo>
                  <a:lnTo>
                    <a:pt x="839" y="846"/>
                  </a:lnTo>
                  <a:lnTo>
                    <a:pt x="824" y="841"/>
                  </a:lnTo>
                  <a:lnTo>
                    <a:pt x="808" y="837"/>
                  </a:lnTo>
                  <a:lnTo>
                    <a:pt x="791" y="836"/>
                  </a:lnTo>
                  <a:lnTo>
                    <a:pt x="775" y="837"/>
                  </a:lnTo>
                  <a:lnTo>
                    <a:pt x="759" y="842"/>
                  </a:lnTo>
                  <a:lnTo>
                    <a:pt x="752" y="845"/>
                  </a:lnTo>
                  <a:lnTo>
                    <a:pt x="744" y="848"/>
                  </a:lnTo>
                  <a:lnTo>
                    <a:pt x="738" y="852"/>
                  </a:lnTo>
                  <a:lnTo>
                    <a:pt x="730" y="857"/>
                  </a:lnTo>
                  <a:lnTo>
                    <a:pt x="724" y="862"/>
                  </a:lnTo>
                  <a:lnTo>
                    <a:pt x="719" y="868"/>
                  </a:lnTo>
                  <a:lnTo>
                    <a:pt x="713" y="875"/>
                  </a:lnTo>
                  <a:lnTo>
                    <a:pt x="708" y="882"/>
                  </a:lnTo>
                  <a:lnTo>
                    <a:pt x="704" y="890"/>
                  </a:lnTo>
                  <a:lnTo>
                    <a:pt x="700" y="898"/>
                  </a:lnTo>
                  <a:lnTo>
                    <a:pt x="700" y="898"/>
                  </a:lnTo>
                  <a:lnTo>
                    <a:pt x="709" y="897"/>
                  </a:lnTo>
                  <a:lnTo>
                    <a:pt x="719" y="895"/>
                  </a:lnTo>
                  <a:lnTo>
                    <a:pt x="737" y="888"/>
                  </a:lnTo>
                  <a:lnTo>
                    <a:pt x="755" y="879"/>
                  </a:lnTo>
                  <a:lnTo>
                    <a:pt x="774" y="871"/>
                  </a:lnTo>
                  <a:lnTo>
                    <a:pt x="784" y="867"/>
                  </a:lnTo>
                  <a:lnTo>
                    <a:pt x="794" y="865"/>
                  </a:lnTo>
                  <a:lnTo>
                    <a:pt x="803" y="863"/>
                  </a:lnTo>
                  <a:lnTo>
                    <a:pt x="813" y="863"/>
                  </a:lnTo>
                  <a:lnTo>
                    <a:pt x="824" y="864"/>
                  </a:lnTo>
                  <a:lnTo>
                    <a:pt x="833" y="866"/>
                  </a:lnTo>
                  <a:lnTo>
                    <a:pt x="844" y="872"/>
                  </a:lnTo>
                  <a:lnTo>
                    <a:pt x="855" y="878"/>
                  </a:lnTo>
                  <a:lnTo>
                    <a:pt x="855" y="878"/>
                  </a:lnTo>
                  <a:lnTo>
                    <a:pt x="859" y="883"/>
                  </a:lnTo>
                  <a:lnTo>
                    <a:pt x="862" y="889"/>
                  </a:lnTo>
                  <a:lnTo>
                    <a:pt x="869" y="901"/>
                  </a:lnTo>
                  <a:lnTo>
                    <a:pt x="873" y="913"/>
                  </a:lnTo>
                  <a:lnTo>
                    <a:pt x="875" y="926"/>
                  </a:lnTo>
                  <a:lnTo>
                    <a:pt x="876" y="939"/>
                  </a:lnTo>
                  <a:lnTo>
                    <a:pt x="877" y="952"/>
                  </a:lnTo>
                  <a:lnTo>
                    <a:pt x="879" y="976"/>
                  </a:lnTo>
                  <a:lnTo>
                    <a:pt x="879" y="976"/>
                  </a:lnTo>
                  <a:lnTo>
                    <a:pt x="880" y="968"/>
                  </a:lnTo>
                  <a:lnTo>
                    <a:pt x="882" y="961"/>
                  </a:lnTo>
                  <a:lnTo>
                    <a:pt x="887" y="948"/>
                  </a:lnTo>
                  <a:lnTo>
                    <a:pt x="891" y="936"/>
                  </a:lnTo>
                  <a:lnTo>
                    <a:pt x="892" y="930"/>
                  </a:lnTo>
                  <a:lnTo>
                    <a:pt x="893" y="923"/>
                  </a:lnTo>
                  <a:lnTo>
                    <a:pt x="893" y="923"/>
                  </a:lnTo>
                  <a:close/>
                  <a:moveTo>
                    <a:pt x="1435" y="1133"/>
                  </a:moveTo>
                  <a:lnTo>
                    <a:pt x="1435" y="1133"/>
                  </a:lnTo>
                  <a:lnTo>
                    <a:pt x="1414" y="1123"/>
                  </a:lnTo>
                  <a:lnTo>
                    <a:pt x="1391" y="1113"/>
                  </a:lnTo>
                  <a:lnTo>
                    <a:pt x="1370" y="1100"/>
                  </a:lnTo>
                  <a:lnTo>
                    <a:pt x="1348" y="1086"/>
                  </a:lnTo>
                  <a:lnTo>
                    <a:pt x="1327" y="1072"/>
                  </a:lnTo>
                  <a:lnTo>
                    <a:pt x="1305" y="1057"/>
                  </a:lnTo>
                  <a:lnTo>
                    <a:pt x="1267" y="1028"/>
                  </a:lnTo>
                  <a:lnTo>
                    <a:pt x="1267" y="1028"/>
                  </a:lnTo>
                  <a:lnTo>
                    <a:pt x="1208" y="984"/>
                  </a:lnTo>
                  <a:lnTo>
                    <a:pt x="1178" y="964"/>
                  </a:lnTo>
                  <a:lnTo>
                    <a:pt x="1148" y="944"/>
                  </a:lnTo>
                  <a:lnTo>
                    <a:pt x="1148" y="944"/>
                  </a:lnTo>
                  <a:lnTo>
                    <a:pt x="1122" y="927"/>
                  </a:lnTo>
                  <a:lnTo>
                    <a:pt x="1093" y="911"/>
                  </a:lnTo>
                  <a:lnTo>
                    <a:pt x="1065" y="895"/>
                  </a:lnTo>
                  <a:lnTo>
                    <a:pt x="1033" y="880"/>
                  </a:lnTo>
                  <a:lnTo>
                    <a:pt x="1017" y="874"/>
                  </a:lnTo>
                  <a:lnTo>
                    <a:pt x="1001" y="867"/>
                  </a:lnTo>
                  <a:lnTo>
                    <a:pt x="985" y="862"/>
                  </a:lnTo>
                  <a:lnTo>
                    <a:pt x="968" y="858"/>
                  </a:lnTo>
                  <a:lnTo>
                    <a:pt x="952" y="856"/>
                  </a:lnTo>
                  <a:lnTo>
                    <a:pt x="936" y="853"/>
                  </a:lnTo>
                  <a:lnTo>
                    <a:pt x="920" y="852"/>
                  </a:lnTo>
                  <a:lnTo>
                    <a:pt x="903" y="853"/>
                  </a:lnTo>
                  <a:lnTo>
                    <a:pt x="903" y="853"/>
                  </a:lnTo>
                  <a:lnTo>
                    <a:pt x="901" y="853"/>
                  </a:lnTo>
                  <a:lnTo>
                    <a:pt x="900" y="855"/>
                  </a:lnTo>
                  <a:lnTo>
                    <a:pt x="900" y="857"/>
                  </a:lnTo>
                  <a:lnTo>
                    <a:pt x="900" y="857"/>
                  </a:lnTo>
                  <a:lnTo>
                    <a:pt x="907" y="863"/>
                  </a:lnTo>
                  <a:lnTo>
                    <a:pt x="916" y="867"/>
                  </a:lnTo>
                  <a:lnTo>
                    <a:pt x="924" y="872"/>
                  </a:lnTo>
                  <a:lnTo>
                    <a:pt x="934" y="875"/>
                  </a:lnTo>
                  <a:lnTo>
                    <a:pt x="954" y="881"/>
                  </a:lnTo>
                  <a:lnTo>
                    <a:pt x="976" y="886"/>
                  </a:lnTo>
                  <a:lnTo>
                    <a:pt x="997" y="891"/>
                  </a:lnTo>
                  <a:lnTo>
                    <a:pt x="1017" y="897"/>
                  </a:lnTo>
                  <a:lnTo>
                    <a:pt x="1027" y="901"/>
                  </a:lnTo>
                  <a:lnTo>
                    <a:pt x="1036" y="905"/>
                  </a:lnTo>
                  <a:lnTo>
                    <a:pt x="1043" y="910"/>
                  </a:lnTo>
                  <a:lnTo>
                    <a:pt x="1051" y="917"/>
                  </a:lnTo>
                  <a:lnTo>
                    <a:pt x="1051" y="917"/>
                  </a:lnTo>
                  <a:lnTo>
                    <a:pt x="1044" y="919"/>
                  </a:lnTo>
                  <a:lnTo>
                    <a:pt x="1037" y="920"/>
                  </a:lnTo>
                  <a:lnTo>
                    <a:pt x="1029" y="920"/>
                  </a:lnTo>
                  <a:lnTo>
                    <a:pt x="1021" y="919"/>
                  </a:lnTo>
                  <a:lnTo>
                    <a:pt x="1002" y="913"/>
                  </a:lnTo>
                  <a:lnTo>
                    <a:pt x="984" y="908"/>
                  </a:lnTo>
                  <a:lnTo>
                    <a:pt x="966" y="903"/>
                  </a:lnTo>
                  <a:lnTo>
                    <a:pt x="957" y="902"/>
                  </a:lnTo>
                  <a:lnTo>
                    <a:pt x="949" y="901"/>
                  </a:lnTo>
                  <a:lnTo>
                    <a:pt x="940" y="902"/>
                  </a:lnTo>
                  <a:lnTo>
                    <a:pt x="933" y="904"/>
                  </a:lnTo>
                  <a:lnTo>
                    <a:pt x="926" y="907"/>
                  </a:lnTo>
                  <a:lnTo>
                    <a:pt x="921" y="912"/>
                  </a:lnTo>
                  <a:lnTo>
                    <a:pt x="921" y="912"/>
                  </a:lnTo>
                  <a:lnTo>
                    <a:pt x="976" y="928"/>
                  </a:lnTo>
                  <a:lnTo>
                    <a:pt x="1002" y="936"/>
                  </a:lnTo>
                  <a:lnTo>
                    <a:pt x="1027" y="943"/>
                  </a:lnTo>
                  <a:lnTo>
                    <a:pt x="1052" y="952"/>
                  </a:lnTo>
                  <a:lnTo>
                    <a:pt x="1075" y="962"/>
                  </a:lnTo>
                  <a:lnTo>
                    <a:pt x="1098" y="973"/>
                  </a:lnTo>
                  <a:lnTo>
                    <a:pt x="1120" y="986"/>
                  </a:lnTo>
                  <a:lnTo>
                    <a:pt x="1120" y="986"/>
                  </a:lnTo>
                  <a:lnTo>
                    <a:pt x="1134" y="996"/>
                  </a:lnTo>
                  <a:lnTo>
                    <a:pt x="1147" y="1007"/>
                  </a:lnTo>
                  <a:lnTo>
                    <a:pt x="1173" y="1029"/>
                  </a:lnTo>
                  <a:lnTo>
                    <a:pt x="1184" y="1041"/>
                  </a:lnTo>
                  <a:lnTo>
                    <a:pt x="1197" y="1052"/>
                  </a:lnTo>
                  <a:lnTo>
                    <a:pt x="1211" y="1061"/>
                  </a:lnTo>
                  <a:lnTo>
                    <a:pt x="1225" y="1070"/>
                  </a:lnTo>
                  <a:lnTo>
                    <a:pt x="1225" y="1070"/>
                  </a:lnTo>
                  <a:lnTo>
                    <a:pt x="1228" y="1076"/>
                  </a:lnTo>
                  <a:lnTo>
                    <a:pt x="1232" y="1082"/>
                  </a:lnTo>
                  <a:lnTo>
                    <a:pt x="1239" y="1094"/>
                  </a:lnTo>
                  <a:lnTo>
                    <a:pt x="1242" y="1100"/>
                  </a:lnTo>
                  <a:lnTo>
                    <a:pt x="1244" y="1106"/>
                  </a:lnTo>
                  <a:lnTo>
                    <a:pt x="1244" y="1113"/>
                  </a:lnTo>
                  <a:lnTo>
                    <a:pt x="1243" y="1119"/>
                  </a:lnTo>
                  <a:lnTo>
                    <a:pt x="1243" y="1119"/>
                  </a:lnTo>
                  <a:lnTo>
                    <a:pt x="1234" y="1119"/>
                  </a:lnTo>
                  <a:lnTo>
                    <a:pt x="1227" y="1117"/>
                  </a:lnTo>
                  <a:lnTo>
                    <a:pt x="1222" y="1113"/>
                  </a:lnTo>
                  <a:lnTo>
                    <a:pt x="1218" y="1107"/>
                  </a:lnTo>
                  <a:lnTo>
                    <a:pt x="1210" y="1097"/>
                  </a:lnTo>
                  <a:lnTo>
                    <a:pt x="1206" y="1091"/>
                  </a:lnTo>
                  <a:lnTo>
                    <a:pt x="1200" y="1088"/>
                  </a:lnTo>
                  <a:lnTo>
                    <a:pt x="1200" y="1088"/>
                  </a:lnTo>
                  <a:lnTo>
                    <a:pt x="1188" y="1103"/>
                  </a:lnTo>
                  <a:lnTo>
                    <a:pt x="1174" y="1120"/>
                  </a:lnTo>
                  <a:lnTo>
                    <a:pt x="1167" y="1130"/>
                  </a:lnTo>
                  <a:lnTo>
                    <a:pt x="1162" y="1139"/>
                  </a:lnTo>
                  <a:lnTo>
                    <a:pt x="1160" y="1148"/>
                  </a:lnTo>
                  <a:lnTo>
                    <a:pt x="1159" y="1153"/>
                  </a:lnTo>
                  <a:lnTo>
                    <a:pt x="1159" y="1158"/>
                  </a:lnTo>
                  <a:lnTo>
                    <a:pt x="1159" y="1158"/>
                  </a:lnTo>
                  <a:lnTo>
                    <a:pt x="1163" y="1158"/>
                  </a:lnTo>
                  <a:lnTo>
                    <a:pt x="1166" y="1158"/>
                  </a:lnTo>
                  <a:lnTo>
                    <a:pt x="1174" y="1160"/>
                  </a:lnTo>
                  <a:lnTo>
                    <a:pt x="1181" y="1164"/>
                  </a:lnTo>
                  <a:lnTo>
                    <a:pt x="1190" y="1168"/>
                  </a:lnTo>
                  <a:lnTo>
                    <a:pt x="1197" y="1174"/>
                  </a:lnTo>
                  <a:lnTo>
                    <a:pt x="1206" y="1178"/>
                  </a:lnTo>
                  <a:lnTo>
                    <a:pt x="1215" y="1181"/>
                  </a:lnTo>
                  <a:lnTo>
                    <a:pt x="1225" y="1182"/>
                  </a:lnTo>
                  <a:lnTo>
                    <a:pt x="1225" y="1182"/>
                  </a:lnTo>
                  <a:lnTo>
                    <a:pt x="1315" y="1228"/>
                  </a:lnTo>
                  <a:lnTo>
                    <a:pt x="1362" y="1251"/>
                  </a:lnTo>
                  <a:lnTo>
                    <a:pt x="1409" y="1273"/>
                  </a:lnTo>
                  <a:lnTo>
                    <a:pt x="1459" y="1295"/>
                  </a:lnTo>
                  <a:lnTo>
                    <a:pt x="1483" y="1304"/>
                  </a:lnTo>
                  <a:lnTo>
                    <a:pt x="1509" y="1314"/>
                  </a:lnTo>
                  <a:lnTo>
                    <a:pt x="1533" y="1322"/>
                  </a:lnTo>
                  <a:lnTo>
                    <a:pt x="1559" y="1330"/>
                  </a:lnTo>
                  <a:lnTo>
                    <a:pt x="1585" y="1337"/>
                  </a:lnTo>
                  <a:lnTo>
                    <a:pt x="1611" y="1343"/>
                  </a:lnTo>
                  <a:lnTo>
                    <a:pt x="1611" y="1343"/>
                  </a:lnTo>
                  <a:lnTo>
                    <a:pt x="1620" y="1346"/>
                  </a:lnTo>
                  <a:lnTo>
                    <a:pt x="1629" y="1347"/>
                  </a:lnTo>
                  <a:lnTo>
                    <a:pt x="1633" y="1347"/>
                  </a:lnTo>
                  <a:lnTo>
                    <a:pt x="1636" y="1347"/>
                  </a:lnTo>
                  <a:lnTo>
                    <a:pt x="1639" y="1346"/>
                  </a:lnTo>
                  <a:lnTo>
                    <a:pt x="1642" y="1343"/>
                  </a:lnTo>
                  <a:lnTo>
                    <a:pt x="1642" y="1343"/>
                  </a:lnTo>
                  <a:lnTo>
                    <a:pt x="1637" y="1339"/>
                  </a:lnTo>
                  <a:lnTo>
                    <a:pt x="1633" y="1334"/>
                  </a:lnTo>
                  <a:lnTo>
                    <a:pt x="1623" y="1327"/>
                  </a:lnTo>
                  <a:lnTo>
                    <a:pt x="1612" y="1321"/>
                  </a:lnTo>
                  <a:lnTo>
                    <a:pt x="1600" y="1317"/>
                  </a:lnTo>
                  <a:lnTo>
                    <a:pt x="1575" y="1312"/>
                  </a:lnTo>
                  <a:lnTo>
                    <a:pt x="1562" y="1309"/>
                  </a:lnTo>
                  <a:lnTo>
                    <a:pt x="1551" y="1304"/>
                  </a:lnTo>
                  <a:lnTo>
                    <a:pt x="1551" y="1304"/>
                  </a:lnTo>
                  <a:lnTo>
                    <a:pt x="1526" y="1296"/>
                  </a:lnTo>
                  <a:lnTo>
                    <a:pt x="1501" y="1286"/>
                  </a:lnTo>
                  <a:lnTo>
                    <a:pt x="1478" y="1276"/>
                  </a:lnTo>
                  <a:lnTo>
                    <a:pt x="1454" y="1266"/>
                  </a:lnTo>
                  <a:lnTo>
                    <a:pt x="1410" y="1244"/>
                  </a:lnTo>
                  <a:lnTo>
                    <a:pt x="1369" y="1221"/>
                  </a:lnTo>
                  <a:lnTo>
                    <a:pt x="1369" y="1221"/>
                  </a:lnTo>
                  <a:lnTo>
                    <a:pt x="1346" y="1209"/>
                  </a:lnTo>
                  <a:lnTo>
                    <a:pt x="1335" y="1203"/>
                  </a:lnTo>
                  <a:lnTo>
                    <a:pt x="1325" y="1196"/>
                  </a:lnTo>
                  <a:lnTo>
                    <a:pt x="1314" y="1190"/>
                  </a:lnTo>
                  <a:lnTo>
                    <a:pt x="1304" y="1181"/>
                  </a:lnTo>
                  <a:lnTo>
                    <a:pt x="1297" y="1173"/>
                  </a:lnTo>
                  <a:lnTo>
                    <a:pt x="1295" y="1167"/>
                  </a:lnTo>
                  <a:lnTo>
                    <a:pt x="1291" y="1161"/>
                  </a:lnTo>
                  <a:lnTo>
                    <a:pt x="1291" y="1161"/>
                  </a:lnTo>
                  <a:lnTo>
                    <a:pt x="1300" y="1163"/>
                  </a:lnTo>
                  <a:lnTo>
                    <a:pt x="1308" y="1165"/>
                  </a:lnTo>
                  <a:lnTo>
                    <a:pt x="1323" y="1170"/>
                  </a:lnTo>
                  <a:lnTo>
                    <a:pt x="1336" y="1178"/>
                  </a:lnTo>
                  <a:lnTo>
                    <a:pt x="1350" y="1186"/>
                  </a:lnTo>
                  <a:lnTo>
                    <a:pt x="1376" y="1206"/>
                  </a:lnTo>
                  <a:lnTo>
                    <a:pt x="1390" y="1215"/>
                  </a:lnTo>
                  <a:lnTo>
                    <a:pt x="1404" y="1224"/>
                  </a:lnTo>
                  <a:lnTo>
                    <a:pt x="1404" y="1224"/>
                  </a:lnTo>
                  <a:lnTo>
                    <a:pt x="1433" y="1239"/>
                  </a:lnTo>
                  <a:lnTo>
                    <a:pt x="1463" y="1254"/>
                  </a:lnTo>
                  <a:lnTo>
                    <a:pt x="1494" y="1266"/>
                  </a:lnTo>
                  <a:lnTo>
                    <a:pt x="1526" y="1277"/>
                  </a:lnTo>
                  <a:lnTo>
                    <a:pt x="1558" y="1286"/>
                  </a:lnTo>
                  <a:lnTo>
                    <a:pt x="1591" y="1294"/>
                  </a:lnTo>
                  <a:lnTo>
                    <a:pt x="1626" y="1299"/>
                  </a:lnTo>
                  <a:lnTo>
                    <a:pt x="1659" y="1301"/>
                  </a:lnTo>
                  <a:lnTo>
                    <a:pt x="1659" y="1301"/>
                  </a:lnTo>
                  <a:lnTo>
                    <a:pt x="1661" y="1295"/>
                  </a:lnTo>
                  <a:lnTo>
                    <a:pt x="1664" y="1289"/>
                  </a:lnTo>
                  <a:lnTo>
                    <a:pt x="1667" y="1283"/>
                  </a:lnTo>
                  <a:lnTo>
                    <a:pt x="1669" y="1276"/>
                  </a:lnTo>
                  <a:lnTo>
                    <a:pt x="1669" y="1276"/>
                  </a:lnTo>
                  <a:lnTo>
                    <a:pt x="1662" y="1274"/>
                  </a:lnTo>
                  <a:lnTo>
                    <a:pt x="1653" y="1272"/>
                  </a:lnTo>
                  <a:lnTo>
                    <a:pt x="1637" y="1266"/>
                  </a:lnTo>
                  <a:lnTo>
                    <a:pt x="1621" y="1258"/>
                  </a:lnTo>
                  <a:lnTo>
                    <a:pt x="1603" y="1252"/>
                  </a:lnTo>
                  <a:lnTo>
                    <a:pt x="1603" y="1252"/>
                  </a:lnTo>
                  <a:lnTo>
                    <a:pt x="1593" y="1251"/>
                  </a:lnTo>
                  <a:lnTo>
                    <a:pt x="1584" y="1249"/>
                  </a:lnTo>
                  <a:lnTo>
                    <a:pt x="1563" y="1246"/>
                  </a:lnTo>
                  <a:lnTo>
                    <a:pt x="1554" y="1244"/>
                  </a:lnTo>
                  <a:lnTo>
                    <a:pt x="1545" y="1241"/>
                  </a:lnTo>
                  <a:lnTo>
                    <a:pt x="1542" y="1238"/>
                  </a:lnTo>
                  <a:lnTo>
                    <a:pt x="1539" y="1236"/>
                  </a:lnTo>
                  <a:lnTo>
                    <a:pt x="1536" y="1231"/>
                  </a:lnTo>
                  <a:lnTo>
                    <a:pt x="1533" y="1228"/>
                  </a:lnTo>
                  <a:lnTo>
                    <a:pt x="1533" y="1228"/>
                  </a:lnTo>
                  <a:lnTo>
                    <a:pt x="1551" y="1227"/>
                  </a:lnTo>
                  <a:lnTo>
                    <a:pt x="1567" y="1228"/>
                  </a:lnTo>
                  <a:lnTo>
                    <a:pt x="1582" y="1229"/>
                  </a:lnTo>
                  <a:lnTo>
                    <a:pt x="1597" y="1230"/>
                  </a:lnTo>
                  <a:lnTo>
                    <a:pt x="1624" y="1236"/>
                  </a:lnTo>
                  <a:lnTo>
                    <a:pt x="1652" y="1242"/>
                  </a:lnTo>
                  <a:lnTo>
                    <a:pt x="1652" y="1242"/>
                  </a:lnTo>
                  <a:lnTo>
                    <a:pt x="1654" y="1231"/>
                  </a:lnTo>
                  <a:lnTo>
                    <a:pt x="1657" y="1223"/>
                  </a:lnTo>
                  <a:lnTo>
                    <a:pt x="1658" y="1208"/>
                  </a:lnTo>
                  <a:lnTo>
                    <a:pt x="1659" y="1193"/>
                  </a:lnTo>
                  <a:lnTo>
                    <a:pt x="1660" y="1186"/>
                  </a:lnTo>
                  <a:lnTo>
                    <a:pt x="1663" y="1179"/>
                  </a:lnTo>
                  <a:lnTo>
                    <a:pt x="1663" y="1179"/>
                  </a:lnTo>
                  <a:lnTo>
                    <a:pt x="1647" y="1175"/>
                  </a:lnTo>
                  <a:lnTo>
                    <a:pt x="1632" y="1170"/>
                  </a:lnTo>
                  <a:lnTo>
                    <a:pt x="1603" y="1165"/>
                  </a:lnTo>
                  <a:lnTo>
                    <a:pt x="1574" y="1161"/>
                  </a:lnTo>
                  <a:lnTo>
                    <a:pt x="1545" y="1158"/>
                  </a:lnTo>
                  <a:lnTo>
                    <a:pt x="1517" y="1154"/>
                  </a:lnTo>
                  <a:lnTo>
                    <a:pt x="1491" y="1149"/>
                  </a:lnTo>
                  <a:lnTo>
                    <a:pt x="1463" y="1143"/>
                  </a:lnTo>
                  <a:lnTo>
                    <a:pt x="1449" y="1138"/>
                  </a:lnTo>
                  <a:lnTo>
                    <a:pt x="1435" y="1133"/>
                  </a:lnTo>
                  <a:lnTo>
                    <a:pt x="1435" y="1133"/>
                  </a:lnTo>
                  <a:close/>
                  <a:moveTo>
                    <a:pt x="841" y="1000"/>
                  </a:moveTo>
                  <a:lnTo>
                    <a:pt x="841" y="1000"/>
                  </a:lnTo>
                  <a:lnTo>
                    <a:pt x="796" y="986"/>
                  </a:lnTo>
                  <a:lnTo>
                    <a:pt x="775" y="981"/>
                  </a:lnTo>
                  <a:lnTo>
                    <a:pt x="756" y="974"/>
                  </a:lnTo>
                  <a:lnTo>
                    <a:pt x="739" y="967"/>
                  </a:lnTo>
                  <a:lnTo>
                    <a:pt x="722" y="958"/>
                  </a:lnTo>
                  <a:lnTo>
                    <a:pt x="706" y="949"/>
                  </a:lnTo>
                  <a:lnTo>
                    <a:pt x="690" y="937"/>
                  </a:lnTo>
                  <a:lnTo>
                    <a:pt x="690" y="937"/>
                  </a:lnTo>
                  <a:lnTo>
                    <a:pt x="693" y="948"/>
                  </a:lnTo>
                  <a:lnTo>
                    <a:pt x="698" y="958"/>
                  </a:lnTo>
                  <a:lnTo>
                    <a:pt x="704" y="967"/>
                  </a:lnTo>
                  <a:lnTo>
                    <a:pt x="711" y="976"/>
                  </a:lnTo>
                  <a:lnTo>
                    <a:pt x="720" y="983"/>
                  </a:lnTo>
                  <a:lnTo>
                    <a:pt x="729" y="989"/>
                  </a:lnTo>
                  <a:lnTo>
                    <a:pt x="740" y="995"/>
                  </a:lnTo>
                  <a:lnTo>
                    <a:pt x="751" y="999"/>
                  </a:lnTo>
                  <a:lnTo>
                    <a:pt x="762" y="1002"/>
                  </a:lnTo>
                  <a:lnTo>
                    <a:pt x="773" y="1006"/>
                  </a:lnTo>
                  <a:lnTo>
                    <a:pt x="785" y="1007"/>
                  </a:lnTo>
                  <a:lnTo>
                    <a:pt x="797" y="1008"/>
                  </a:lnTo>
                  <a:lnTo>
                    <a:pt x="809" y="1008"/>
                  </a:lnTo>
                  <a:lnTo>
                    <a:pt x="819" y="1006"/>
                  </a:lnTo>
                  <a:lnTo>
                    <a:pt x="830" y="1003"/>
                  </a:lnTo>
                  <a:lnTo>
                    <a:pt x="841" y="1000"/>
                  </a:lnTo>
                  <a:lnTo>
                    <a:pt x="841" y="1000"/>
                  </a:lnTo>
                  <a:close/>
                  <a:moveTo>
                    <a:pt x="903" y="997"/>
                  </a:moveTo>
                  <a:lnTo>
                    <a:pt x="903" y="997"/>
                  </a:lnTo>
                  <a:lnTo>
                    <a:pt x="912" y="1007"/>
                  </a:lnTo>
                  <a:lnTo>
                    <a:pt x="922" y="1016"/>
                  </a:lnTo>
                  <a:lnTo>
                    <a:pt x="933" y="1025"/>
                  </a:lnTo>
                  <a:lnTo>
                    <a:pt x="944" y="1033"/>
                  </a:lnTo>
                  <a:lnTo>
                    <a:pt x="966" y="1049"/>
                  </a:lnTo>
                  <a:lnTo>
                    <a:pt x="977" y="1058"/>
                  </a:lnTo>
                  <a:lnTo>
                    <a:pt x="987" y="1067"/>
                  </a:lnTo>
                  <a:lnTo>
                    <a:pt x="987" y="1067"/>
                  </a:lnTo>
                  <a:lnTo>
                    <a:pt x="1031" y="1028"/>
                  </a:lnTo>
                  <a:lnTo>
                    <a:pt x="1075" y="989"/>
                  </a:lnTo>
                  <a:lnTo>
                    <a:pt x="1075" y="989"/>
                  </a:lnTo>
                  <a:lnTo>
                    <a:pt x="1056" y="981"/>
                  </a:lnTo>
                  <a:lnTo>
                    <a:pt x="1032" y="971"/>
                  </a:lnTo>
                  <a:lnTo>
                    <a:pt x="1006" y="962"/>
                  </a:lnTo>
                  <a:lnTo>
                    <a:pt x="992" y="957"/>
                  </a:lnTo>
                  <a:lnTo>
                    <a:pt x="978" y="954"/>
                  </a:lnTo>
                  <a:lnTo>
                    <a:pt x="964" y="953"/>
                  </a:lnTo>
                  <a:lnTo>
                    <a:pt x="951" y="952"/>
                  </a:lnTo>
                  <a:lnTo>
                    <a:pt x="939" y="954"/>
                  </a:lnTo>
                  <a:lnTo>
                    <a:pt x="929" y="957"/>
                  </a:lnTo>
                  <a:lnTo>
                    <a:pt x="924" y="959"/>
                  </a:lnTo>
                  <a:lnTo>
                    <a:pt x="920" y="963"/>
                  </a:lnTo>
                  <a:lnTo>
                    <a:pt x="916" y="967"/>
                  </a:lnTo>
                  <a:lnTo>
                    <a:pt x="912" y="971"/>
                  </a:lnTo>
                  <a:lnTo>
                    <a:pt x="909" y="977"/>
                  </a:lnTo>
                  <a:lnTo>
                    <a:pt x="907" y="982"/>
                  </a:lnTo>
                  <a:lnTo>
                    <a:pt x="905" y="989"/>
                  </a:lnTo>
                  <a:lnTo>
                    <a:pt x="903" y="997"/>
                  </a:lnTo>
                  <a:lnTo>
                    <a:pt x="903" y="997"/>
                  </a:lnTo>
                  <a:close/>
                  <a:moveTo>
                    <a:pt x="998" y="1147"/>
                  </a:moveTo>
                  <a:lnTo>
                    <a:pt x="998" y="1147"/>
                  </a:lnTo>
                  <a:lnTo>
                    <a:pt x="990" y="1156"/>
                  </a:lnTo>
                  <a:lnTo>
                    <a:pt x="982" y="1167"/>
                  </a:lnTo>
                  <a:lnTo>
                    <a:pt x="976" y="1179"/>
                  </a:lnTo>
                  <a:lnTo>
                    <a:pt x="970" y="1192"/>
                  </a:lnTo>
                  <a:lnTo>
                    <a:pt x="967" y="1206"/>
                  </a:lnTo>
                  <a:lnTo>
                    <a:pt x="965" y="1220"/>
                  </a:lnTo>
                  <a:lnTo>
                    <a:pt x="965" y="1227"/>
                  </a:lnTo>
                  <a:lnTo>
                    <a:pt x="966" y="1235"/>
                  </a:lnTo>
                  <a:lnTo>
                    <a:pt x="967" y="1241"/>
                  </a:lnTo>
                  <a:lnTo>
                    <a:pt x="970" y="1249"/>
                  </a:lnTo>
                  <a:lnTo>
                    <a:pt x="970" y="1249"/>
                  </a:lnTo>
                  <a:lnTo>
                    <a:pt x="980" y="1239"/>
                  </a:lnTo>
                  <a:lnTo>
                    <a:pt x="990" y="1229"/>
                  </a:lnTo>
                  <a:lnTo>
                    <a:pt x="1009" y="1209"/>
                  </a:lnTo>
                  <a:lnTo>
                    <a:pt x="1018" y="1199"/>
                  </a:lnTo>
                  <a:lnTo>
                    <a:pt x="1030" y="1191"/>
                  </a:lnTo>
                  <a:lnTo>
                    <a:pt x="1043" y="1183"/>
                  </a:lnTo>
                  <a:lnTo>
                    <a:pt x="1050" y="1181"/>
                  </a:lnTo>
                  <a:lnTo>
                    <a:pt x="1057" y="1179"/>
                  </a:lnTo>
                  <a:lnTo>
                    <a:pt x="1057" y="1179"/>
                  </a:lnTo>
                  <a:lnTo>
                    <a:pt x="1061" y="1182"/>
                  </a:lnTo>
                  <a:lnTo>
                    <a:pt x="1066" y="1188"/>
                  </a:lnTo>
                  <a:lnTo>
                    <a:pt x="1069" y="1192"/>
                  </a:lnTo>
                  <a:lnTo>
                    <a:pt x="1071" y="1197"/>
                  </a:lnTo>
                  <a:lnTo>
                    <a:pt x="1074" y="1209"/>
                  </a:lnTo>
                  <a:lnTo>
                    <a:pt x="1077" y="1222"/>
                  </a:lnTo>
                  <a:lnTo>
                    <a:pt x="1081" y="1235"/>
                  </a:lnTo>
                  <a:lnTo>
                    <a:pt x="1085" y="1245"/>
                  </a:lnTo>
                  <a:lnTo>
                    <a:pt x="1088" y="1251"/>
                  </a:lnTo>
                  <a:lnTo>
                    <a:pt x="1092" y="1255"/>
                  </a:lnTo>
                  <a:lnTo>
                    <a:pt x="1097" y="1259"/>
                  </a:lnTo>
                  <a:lnTo>
                    <a:pt x="1103" y="1263"/>
                  </a:lnTo>
                  <a:lnTo>
                    <a:pt x="1103" y="1263"/>
                  </a:lnTo>
                  <a:lnTo>
                    <a:pt x="1107" y="1233"/>
                  </a:lnTo>
                  <a:lnTo>
                    <a:pt x="1113" y="1204"/>
                  </a:lnTo>
                  <a:lnTo>
                    <a:pt x="1119" y="1177"/>
                  </a:lnTo>
                  <a:lnTo>
                    <a:pt x="1127" y="1152"/>
                  </a:lnTo>
                  <a:lnTo>
                    <a:pt x="1136" y="1129"/>
                  </a:lnTo>
                  <a:lnTo>
                    <a:pt x="1143" y="1117"/>
                  </a:lnTo>
                  <a:lnTo>
                    <a:pt x="1148" y="1106"/>
                  </a:lnTo>
                  <a:lnTo>
                    <a:pt x="1156" y="1095"/>
                  </a:lnTo>
                  <a:lnTo>
                    <a:pt x="1163" y="1086"/>
                  </a:lnTo>
                  <a:lnTo>
                    <a:pt x="1171" y="1076"/>
                  </a:lnTo>
                  <a:lnTo>
                    <a:pt x="1180" y="1067"/>
                  </a:lnTo>
                  <a:lnTo>
                    <a:pt x="1180" y="1067"/>
                  </a:lnTo>
                  <a:lnTo>
                    <a:pt x="1160" y="1052"/>
                  </a:lnTo>
                  <a:lnTo>
                    <a:pt x="1141" y="1036"/>
                  </a:lnTo>
                  <a:lnTo>
                    <a:pt x="1121" y="1021"/>
                  </a:lnTo>
                  <a:lnTo>
                    <a:pt x="1111" y="1014"/>
                  </a:lnTo>
                  <a:lnTo>
                    <a:pt x="1100" y="1008"/>
                  </a:lnTo>
                  <a:lnTo>
                    <a:pt x="1100" y="1008"/>
                  </a:lnTo>
                  <a:lnTo>
                    <a:pt x="1082" y="1022"/>
                  </a:lnTo>
                  <a:lnTo>
                    <a:pt x="1065" y="1036"/>
                  </a:lnTo>
                  <a:lnTo>
                    <a:pt x="1048" y="1049"/>
                  </a:lnTo>
                  <a:lnTo>
                    <a:pt x="1033" y="1064"/>
                  </a:lnTo>
                  <a:lnTo>
                    <a:pt x="1026" y="1072"/>
                  </a:lnTo>
                  <a:lnTo>
                    <a:pt x="1020" y="1080"/>
                  </a:lnTo>
                  <a:lnTo>
                    <a:pt x="1014" y="1089"/>
                  </a:lnTo>
                  <a:lnTo>
                    <a:pt x="1009" y="1099"/>
                  </a:lnTo>
                  <a:lnTo>
                    <a:pt x="1005" y="1109"/>
                  </a:lnTo>
                  <a:lnTo>
                    <a:pt x="1001" y="1121"/>
                  </a:lnTo>
                  <a:lnTo>
                    <a:pt x="999" y="1133"/>
                  </a:lnTo>
                  <a:lnTo>
                    <a:pt x="998" y="1147"/>
                  </a:lnTo>
                  <a:lnTo>
                    <a:pt x="998" y="1147"/>
                  </a:lnTo>
                  <a:close/>
                  <a:moveTo>
                    <a:pt x="858" y="1022"/>
                  </a:moveTo>
                  <a:lnTo>
                    <a:pt x="858" y="1022"/>
                  </a:lnTo>
                  <a:lnTo>
                    <a:pt x="882" y="1050"/>
                  </a:lnTo>
                  <a:lnTo>
                    <a:pt x="895" y="1064"/>
                  </a:lnTo>
                  <a:lnTo>
                    <a:pt x="908" y="1077"/>
                  </a:lnTo>
                  <a:lnTo>
                    <a:pt x="923" y="1089"/>
                  </a:lnTo>
                  <a:lnTo>
                    <a:pt x="938" y="1101"/>
                  </a:lnTo>
                  <a:lnTo>
                    <a:pt x="955" y="1110"/>
                  </a:lnTo>
                  <a:lnTo>
                    <a:pt x="974" y="1119"/>
                  </a:lnTo>
                  <a:lnTo>
                    <a:pt x="974" y="1119"/>
                  </a:lnTo>
                  <a:lnTo>
                    <a:pt x="974" y="1114"/>
                  </a:lnTo>
                  <a:lnTo>
                    <a:pt x="974" y="1108"/>
                  </a:lnTo>
                  <a:lnTo>
                    <a:pt x="975" y="1104"/>
                  </a:lnTo>
                  <a:lnTo>
                    <a:pt x="977" y="1100"/>
                  </a:lnTo>
                  <a:lnTo>
                    <a:pt x="981" y="1092"/>
                  </a:lnTo>
                  <a:lnTo>
                    <a:pt x="982" y="1089"/>
                  </a:lnTo>
                  <a:lnTo>
                    <a:pt x="984" y="1085"/>
                  </a:lnTo>
                  <a:lnTo>
                    <a:pt x="984" y="1085"/>
                  </a:lnTo>
                  <a:lnTo>
                    <a:pt x="975" y="1082"/>
                  </a:lnTo>
                  <a:lnTo>
                    <a:pt x="966" y="1078"/>
                  </a:lnTo>
                  <a:lnTo>
                    <a:pt x="957" y="1074"/>
                  </a:lnTo>
                  <a:lnTo>
                    <a:pt x="950" y="1069"/>
                  </a:lnTo>
                  <a:lnTo>
                    <a:pt x="935" y="1057"/>
                  </a:lnTo>
                  <a:lnTo>
                    <a:pt x="921" y="1044"/>
                  </a:lnTo>
                  <a:lnTo>
                    <a:pt x="907" y="1033"/>
                  </a:lnTo>
                  <a:lnTo>
                    <a:pt x="900" y="1028"/>
                  </a:lnTo>
                  <a:lnTo>
                    <a:pt x="892" y="1025"/>
                  </a:lnTo>
                  <a:lnTo>
                    <a:pt x="885" y="1022"/>
                  </a:lnTo>
                  <a:lnTo>
                    <a:pt x="876" y="1019"/>
                  </a:lnTo>
                  <a:lnTo>
                    <a:pt x="868" y="1019"/>
                  </a:lnTo>
                  <a:lnTo>
                    <a:pt x="858" y="1022"/>
                  </a:lnTo>
                  <a:lnTo>
                    <a:pt x="858" y="10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3" name="组合 31"/>
          <p:cNvGrpSpPr/>
          <p:nvPr/>
        </p:nvGrpSpPr>
        <p:grpSpPr>
          <a:xfrm>
            <a:off x="7588260" y="1480247"/>
            <a:ext cx="3619525" cy="4381531"/>
            <a:chOff x="7588260" y="1480247"/>
            <a:chExt cx="3619525" cy="4381531"/>
          </a:xfrm>
        </p:grpSpPr>
        <p:sp>
          <p:nvSpPr>
            <p:cNvPr id="1049459" name="对角圆角矩形 38"/>
            <p:cNvSpPr/>
            <p:nvPr/>
          </p:nvSpPr>
          <p:spPr>
            <a:xfrm>
              <a:off x="7588260" y="1480247"/>
              <a:ext cx="3619525" cy="4381531"/>
            </a:xfrm>
            <a:prstGeom prst="round2Diag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1049460" name="Freeform 169"/>
            <p:cNvSpPr>
              <a:spLocks noEditPoints="1"/>
            </p:cNvSpPr>
            <p:nvPr/>
          </p:nvSpPr>
          <p:spPr bwMode="auto">
            <a:xfrm>
              <a:off x="8636017" y="1622071"/>
              <a:ext cx="1524011" cy="1191685"/>
            </a:xfrm>
            <a:custGeom>
              <a:avLst/>
              <a:gdLst/>
              <a:ahLst/>
              <a:cxnLst>
                <a:cxn ang="0">
                  <a:pos x="1295" y="0"/>
                </a:cxn>
                <a:cxn ang="0">
                  <a:pos x="1395" y="211"/>
                </a:cxn>
                <a:cxn ang="0">
                  <a:pos x="1559" y="467"/>
                </a:cxn>
                <a:cxn ang="0">
                  <a:pos x="1684" y="753"/>
                </a:cxn>
                <a:cxn ang="0">
                  <a:pos x="1802" y="854"/>
                </a:cxn>
                <a:cxn ang="0">
                  <a:pos x="1584" y="1254"/>
                </a:cxn>
                <a:cxn ang="0">
                  <a:pos x="1045" y="1270"/>
                </a:cxn>
                <a:cxn ang="0">
                  <a:pos x="637" y="1242"/>
                </a:cxn>
                <a:cxn ang="0">
                  <a:pos x="0" y="1223"/>
                </a:cxn>
                <a:cxn ang="0">
                  <a:pos x="82" y="1065"/>
                </a:cxn>
                <a:cxn ang="0">
                  <a:pos x="128" y="892"/>
                </a:cxn>
                <a:cxn ang="0">
                  <a:pos x="697" y="639"/>
                </a:cxn>
                <a:cxn ang="0">
                  <a:pos x="1049" y="723"/>
                </a:cxn>
                <a:cxn ang="0">
                  <a:pos x="1030" y="376"/>
                </a:cxn>
                <a:cxn ang="0">
                  <a:pos x="1077" y="239"/>
                </a:cxn>
                <a:cxn ang="0">
                  <a:pos x="1254" y="286"/>
                </a:cxn>
                <a:cxn ang="0">
                  <a:pos x="1601" y="1112"/>
                </a:cxn>
                <a:cxn ang="0">
                  <a:pos x="1394" y="1216"/>
                </a:cxn>
                <a:cxn ang="0">
                  <a:pos x="1089" y="1247"/>
                </a:cxn>
                <a:cxn ang="0">
                  <a:pos x="1591" y="1179"/>
                </a:cxn>
                <a:cxn ang="0">
                  <a:pos x="1246" y="186"/>
                </a:cxn>
                <a:cxn ang="0">
                  <a:pos x="1311" y="236"/>
                </a:cxn>
                <a:cxn ang="0">
                  <a:pos x="1286" y="142"/>
                </a:cxn>
                <a:cxn ang="0">
                  <a:pos x="1344" y="138"/>
                </a:cxn>
                <a:cxn ang="0">
                  <a:pos x="1330" y="251"/>
                </a:cxn>
                <a:cxn ang="0">
                  <a:pos x="1317" y="66"/>
                </a:cxn>
                <a:cxn ang="0">
                  <a:pos x="1114" y="227"/>
                </a:cxn>
                <a:cxn ang="0">
                  <a:pos x="1219" y="270"/>
                </a:cxn>
                <a:cxn ang="0">
                  <a:pos x="1434" y="352"/>
                </a:cxn>
                <a:cxn ang="0">
                  <a:pos x="1177" y="427"/>
                </a:cxn>
                <a:cxn ang="0">
                  <a:pos x="1207" y="371"/>
                </a:cxn>
                <a:cxn ang="0">
                  <a:pos x="982" y="557"/>
                </a:cxn>
                <a:cxn ang="0">
                  <a:pos x="1312" y="640"/>
                </a:cxn>
                <a:cxn ang="0">
                  <a:pos x="1308" y="365"/>
                </a:cxn>
                <a:cxn ang="0">
                  <a:pos x="1147" y="699"/>
                </a:cxn>
                <a:cxn ang="0">
                  <a:pos x="1034" y="1037"/>
                </a:cxn>
                <a:cxn ang="0">
                  <a:pos x="1711" y="684"/>
                </a:cxn>
                <a:cxn ang="0">
                  <a:pos x="389" y="664"/>
                </a:cxn>
                <a:cxn ang="0">
                  <a:pos x="171" y="854"/>
                </a:cxn>
                <a:cxn ang="0">
                  <a:pos x="151" y="1023"/>
                </a:cxn>
                <a:cxn ang="0">
                  <a:pos x="801" y="1112"/>
                </a:cxn>
                <a:cxn ang="0">
                  <a:pos x="1526" y="963"/>
                </a:cxn>
                <a:cxn ang="0">
                  <a:pos x="1690" y="854"/>
                </a:cxn>
                <a:cxn ang="0">
                  <a:pos x="1539" y="1149"/>
                </a:cxn>
                <a:cxn ang="0">
                  <a:pos x="1720" y="829"/>
                </a:cxn>
                <a:cxn ang="0">
                  <a:pos x="287" y="1056"/>
                </a:cxn>
                <a:cxn ang="0">
                  <a:pos x="585" y="1053"/>
                </a:cxn>
                <a:cxn ang="0">
                  <a:pos x="1416" y="1084"/>
                </a:cxn>
                <a:cxn ang="0">
                  <a:pos x="143" y="1132"/>
                </a:cxn>
                <a:cxn ang="0">
                  <a:pos x="448" y="1162"/>
                </a:cxn>
                <a:cxn ang="0">
                  <a:pos x="522" y="1125"/>
                </a:cxn>
                <a:cxn ang="0">
                  <a:pos x="1433" y="1108"/>
                </a:cxn>
                <a:cxn ang="0">
                  <a:pos x="885" y="1143"/>
                </a:cxn>
                <a:cxn ang="0">
                  <a:pos x="1014" y="1163"/>
                </a:cxn>
                <a:cxn ang="0">
                  <a:pos x="1500" y="1178"/>
                </a:cxn>
                <a:cxn ang="0">
                  <a:pos x="1477" y="1119"/>
                </a:cxn>
                <a:cxn ang="0">
                  <a:pos x="725" y="1166"/>
                </a:cxn>
                <a:cxn ang="0">
                  <a:pos x="730" y="1151"/>
                </a:cxn>
                <a:cxn ang="0">
                  <a:pos x="371" y="1188"/>
                </a:cxn>
                <a:cxn ang="0">
                  <a:pos x="426" y="1219"/>
                </a:cxn>
                <a:cxn ang="0">
                  <a:pos x="730" y="1200"/>
                </a:cxn>
              </a:cxnLst>
              <a:rect l="0" t="0" r="r" b="b"/>
              <a:pathLst>
                <a:path w="1812" h="1282">
                  <a:moveTo>
                    <a:pt x="1256" y="298"/>
                  </a:moveTo>
                  <a:lnTo>
                    <a:pt x="1256" y="298"/>
                  </a:lnTo>
                  <a:lnTo>
                    <a:pt x="1257" y="293"/>
                  </a:lnTo>
                  <a:lnTo>
                    <a:pt x="1257" y="288"/>
                  </a:lnTo>
                  <a:lnTo>
                    <a:pt x="1255" y="278"/>
                  </a:lnTo>
                  <a:lnTo>
                    <a:pt x="1252" y="269"/>
                  </a:lnTo>
                  <a:lnTo>
                    <a:pt x="1248" y="258"/>
                  </a:lnTo>
                  <a:lnTo>
                    <a:pt x="1238" y="238"/>
                  </a:lnTo>
                  <a:lnTo>
                    <a:pt x="1233" y="226"/>
                  </a:lnTo>
                  <a:lnTo>
                    <a:pt x="1229" y="214"/>
                  </a:lnTo>
                  <a:lnTo>
                    <a:pt x="1229" y="214"/>
                  </a:lnTo>
                  <a:lnTo>
                    <a:pt x="1226" y="199"/>
                  </a:lnTo>
                  <a:lnTo>
                    <a:pt x="1225" y="184"/>
                  </a:lnTo>
                  <a:lnTo>
                    <a:pt x="1224" y="168"/>
                  </a:lnTo>
                  <a:lnTo>
                    <a:pt x="1225" y="153"/>
                  </a:lnTo>
                  <a:lnTo>
                    <a:pt x="1226" y="138"/>
                  </a:lnTo>
                  <a:lnTo>
                    <a:pt x="1229" y="123"/>
                  </a:lnTo>
                  <a:lnTo>
                    <a:pt x="1233" y="108"/>
                  </a:lnTo>
                  <a:lnTo>
                    <a:pt x="1237" y="94"/>
                  </a:lnTo>
                  <a:lnTo>
                    <a:pt x="1242" y="80"/>
                  </a:lnTo>
                  <a:lnTo>
                    <a:pt x="1248" y="67"/>
                  </a:lnTo>
                  <a:lnTo>
                    <a:pt x="1253" y="54"/>
                  </a:lnTo>
                  <a:lnTo>
                    <a:pt x="1259" y="42"/>
                  </a:lnTo>
                  <a:lnTo>
                    <a:pt x="1273" y="19"/>
                  </a:lnTo>
                  <a:lnTo>
                    <a:pt x="1288" y="1"/>
                  </a:lnTo>
                  <a:lnTo>
                    <a:pt x="1288" y="1"/>
                  </a:lnTo>
                  <a:lnTo>
                    <a:pt x="1291" y="0"/>
                  </a:lnTo>
                  <a:lnTo>
                    <a:pt x="1295" y="0"/>
                  </a:lnTo>
                  <a:lnTo>
                    <a:pt x="1298" y="2"/>
                  </a:lnTo>
                  <a:lnTo>
                    <a:pt x="1301" y="4"/>
                  </a:lnTo>
                  <a:lnTo>
                    <a:pt x="1303" y="5"/>
                  </a:lnTo>
                  <a:lnTo>
                    <a:pt x="1305" y="5"/>
                  </a:lnTo>
                  <a:lnTo>
                    <a:pt x="1305" y="5"/>
                  </a:lnTo>
                  <a:lnTo>
                    <a:pt x="1308" y="7"/>
                  </a:lnTo>
                  <a:lnTo>
                    <a:pt x="1308" y="9"/>
                  </a:lnTo>
                  <a:lnTo>
                    <a:pt x="1306" y="14"/>
                  </a:lnTo>
                  <a:lnTo>
                    <a:pt x="1305" y="19"/>
                  </a:lnTo>
                  <a:lnTo>
                    <a:pt x="1305" y="21"/>
                  </a:lnTo>
                  <a:lnTo>
                    <a:pt x="1305" y="26"/>
                  </a:lnTo>
                  <a:lnTo>
                    <a:pt x="1305" y="26"/>
                  </a:lnTo>
                  <a:lnTo>
                    <a:pt x="1313" y="36"/>
                  </a:lnTo>
                  <a:lnTo>
                    <a:pt x="1323" y="46"/>
                  </a:lnTo>
                  <a:lnTo>
                    <a:pt x="1333" y="56"/>
                  </a:lnTo>
                  <a:lnTo>
                    <a:pt x="1344" y="65"/>
                  </a:lnTo>
                  <a:lnTo>
                    <a:pt x="1355" y="74"/>
                  </a:lnTo>
                  <a:lnTo>
                    <a:pt x="1365" y="84"/>
                  </a:lnTo>
                  <a:lnTo>
                    <a:pt x="1374" y="94"/>
                  </a:lnTo>
                  <a:lnTo>
                    <a:pt x="1381" y="106"/>
                  </a:lnTo>
                  <a:lnTo>
                    <a:pt x="1381" y="106"/>
                  </a:lnTo>
                  <a:lnTo>
                    <a:pt x="1389" y="122"/>
                  </a:lnTo>
                  <a:lnTo>
                    <a:pt x="1394" y="137"/>
                  </a:lnTo>
                  <a:lnTo>
                    <a:pt x="1397" y="152"/>
                  </a:lnTo>
                  <a:lnTo>
                    <a:pt x="1400" y="167"/>
                  </a:lnTo>
                  <a:lnTo>
                    <a:pt x="1400" y="182"/>
                  </a:lnTo>
                  <a:lnTo>
                    <a:pt x="1399" y="197"/>
                  </a:lnTo>
                  <a:lnTo>
                    <a:pt x="1395" y="211"/>
                  </a:lnTo>
                  <a:lnTo>
                    <a:pt x="1391" y="226"/>
                  </a:lnTo>
                  <a:lnTo>
                    <a:pt x="1387" y="240"/>
                  </a:lnTo>
                  <a:lnTo>
                    <a:pt x="1380" y="254"/>
                  </a:lnTo>
                  <a:lnTo>
                    <a:pt x="1373" y="266"/>
                  </a:lnTo>
                  <a:lnTo>
                    <a:pt x="1365" y="280"/>
                  </a:lnTo>
                  <a:lnTo>
                    <a:pt x="1357" y="293"/>
                  </a:lnTo>
                  <a:lnTo>
                    <a:pt x="1347" y="306"/>
                  </a:lnTo>
                  <a:lnTo>
                    <a:pt x="1328" y="330"/>
                  </a:lnTo>
                  <a:lnTo>
                    <a:pt x="1328" y="330"/>
                  </a:lnTo>
                  <a:lnTo>
                    <a:pt x="1352" y="329"/>
                  </a:lnTo>
                  <a:lnTo>
                    <a:pt x="1377" y="329"/>
                  </a:lnTo>
                  <a:lnTo>
                    <a:pt x="1401" y="330"/>
                  </a:lnTo>
                  <a:lnTo>
                    <a:pt x="1424" y="334"/>
                  </a:lnTo>
                  <a:lnTo>
                    <a:pt x="1446" y="340"/>
                  </a:lnTo>
                  <a:lnTo>
                    <a:pt x="1456" y="344"/>
                  </a:lnTo>
                  <a:lnTo>
                    <a:pt x="1467" y="348"/>
                  </a:lnTo>
                  <a:lnTo>
                    <a:pt x="1477" y="353"/>
                  </a:lnTo>
                  <a:lnTo>
                    <a:pt x="1486" y="359"/>
                  </a:lnTo>
                  <a:lnTo>
                    <a:pt x="1496" y="365"/>
                  </a:lnTo>
                  <a:lnTo>
                    <a:pt x="1505" y="371"/>
                  </a:lnTo>
                  <a:lnTo>
                    <a:pt x="1505" y="371"/>
                  </a:lnTo>
                  <a:lnTo>
                    <a:pt x="1516" y="383"/>
                  </a:lnTo>
                  <a:lnTo>
                    <a:pt x="1527" y="395"/>
                  </a:lnTo>
                  <a:lnTo>
                    <a:pt x="1537" y="408"/>
                  </a:lnTo>
                  <a:lnTo>
                    <a:pt x="1544" y="422"/>
                  </a:lnTo>
                  <a:lnTo>
                    <a:pt x="1551" y="437"/>
                  </a:lnTo>
                  <a:lnTo>
                    <a:pt x="1556" y="452"/>
                  </a:lnTo>
                  <a:lnTo>
                    <a:pt x="1559" y="467"/>
                  </a:lnTo>
                  <a:lnTo>
                    <a:pt x="1561" y="484"/>
                  </a:lnTo>
                  <a:lnTo>
                    <a:pt x="1562" y="500"/>
                  </a:lnTo>
                  <a:lnTo>
                    <a:pt x="1562" y="517"/>
                  </a:lnTo>
                  <a:lnTo>
                    <a:pt x="1561" y="534"/>
                  </a:lnTo>
                  <a:lnTo>
                    <a:pt x="1559" y="551"/>
                  </a:lnTo>
                  <a:lnTo>
                    <a:pt x="1556" y="569"/>
                  </a:lnTo>
                  <a:lnTo>
                    <a:pt x="1552" y="587"/>
                  </a:lnTo>
                  <a:lnTo>
                    <a:pt x="1546" y="605"/>
                  </a:lnTo>
                  <a:lnTo>
                    <a:pt x="1539" y="623"/>
                  </a:lnTo>
                  <a:lnTo>
                    <a:pt x="1539" y="623"/>
                  </a:lnTo>
                  <a:lnTo>
                    <a:pt x="1567" y="629"/>
                  </a:lnTo>
                  <a:lnTo>
                    <a:pt x="1594" y="636"/>
                  </a:lnTo>
                  <a:lnTo>
                    <a:pt x="1650" y="647"/>
                  </a:lnTo>
                  <a:lnTo>
                    <a:pt x="1705" y="657"/>
                  </a:lnTo>
                  <a:lnTo>
                    <a:pt x="1729" y="664"/>
                  </a:lnTo>
                  <a:lnTo>
                    <a:pt x="1753" y="669"/>
                  </a:lnTo>
                  <a:lnTo>
                    <a:pt x="1753" y="669"/>
                  </a:lnTo>
                  <a:lnTo>
                    <a:pt x="1751" y="677"/>
                  </a:lnTo>
                  <a:lnTo>
                    <a:pt x="1748" y="682"/>
                  </a:lnTo>
                  <a:lnTo>
                    <a:pt x="1743" y="687"/>
                  </a:lnTo>
                  <a:lnTo>
                    <a:pt x="1739" y="693"/>
                  </a:lnTo>
                  <a:lnTo>
                    <a:pt x="1728" y="702"/>
                  </a:lnTo>
                  <a:lnTo>
                    <a:pt x="1719" y="711"/>
                  </a:lnTo>
                  <a:lnTo>
                    <a:pt x="1719" y="711"/>
                  </a:lnTo>
                  <a:lnTo>
                    <a:pt x="1710" y="722"/>
                  </a:lnTo>
                  <a:lnTo>
                    <a:pt x="1703" y="732"/>
                  </a:lnTo>
                  <a:lnTo>
                    <a:pt x="1694" y="743"/>
                  </a:lnTo>
                  <a:lnTo>
                    <a:pt x="1684" y="753"/>
                  </a:lnTo>
                  <a:lnTo>
                    <a:pt x="1684" y="753"/>
                  </a:lnTo>
                  <a:lnTo>
                    <a:pt x="1692" y="758"/>
                  </a:lnTo>
                  <a:lnTo>
                    <a:pt x="1699" y="760"/>
                  </a:lnTo>
                  <a:lnTo>
                    <a:pt x="1707" y="762"/>
                  </a:lnTo>
                  <a:lnTo>
                    <a:pt x="1715" y="763"/>
                  </a:lnTo>
                  <a:lnTo>
                    <a:pt x="1732" y="766"/>
                  </a:lnTo>
                  <a:lnTo>
                    <a:pt x="1739" y="769"/>
                  </a:lnTo>
                  <a:lnTo>
                    <a:pt x="1745" y="773"/>
                  </a:lnTo>
                  <a:lnTo>
                    <a:pt x="1745" y="773"/>
                  </a:lnTo>
                  <a:lnTo>
                    <a:pt x="1745" y="778"/>
                  </a:lnTo>
                  <a:lnTo>
                    <a:pt x="1745" y="785"/>
                  </a:lnTo>
                  <a:lnTo>
                    <a:pt x="1742" y="799"/>
                  </a:lnTo>
                  <a:lnTo>
                    <a:pt x="1740" y="814"/>
                  </a:lnTo>
                  <a:lnTo>
                    <a:pt x="1739" y="821"/>
                  </a:lnTo>
                  <a:lnTo>
                    <a:pt x="1738" y="830"/>
                  </a:lnTo>
                  <a:lnTo>
                    <a:pt x="1738" y="830"/>
                  </a:lnTo>
                  <a:lnTo>
                    <a:pt x="1743" y="829"/>
                  </a:lnTo>
                  <a:lnTo>
                    <a:pt x="1748" y="831"/>
                  </a:lnTo>
                  <a:lnTo>
                    <a:pt x="1753" y="833"/>
                  </a:lnTo>
                  <a:lnTo>
                    <a:pt x="1757" y="837"/>
                  </a:lnTo>
                  <a:lnTo>
                    <a:pt x="1767" y="845"/>
                  </a:lnTo>
                  <a:lnTo>
                    <a:pt x="1772" y="849"/>
                  </a:lnTo>
                  <a:lnTo>
                    <a:pt x="1778" y="851"/>
                  </a:lnTo>
                  <a:lnTo>
                    <a:pt x="1778" y="851"/>
                  </a:lnTo>
                  <a:lnTo>
                    <a:pt x="1783" y="852"/>
                  </a:lnTo>
                  <a:lnTo>
                    <a:pt x="1788" y="853"/>
                  </a:lnTo>
                  <a:lnTo>
                    <a:pt x="1798" y="853"/>
                  </a:lnTo>
                  <a:lnTo>
                    <a:pt x="1802" y="854"/>
                  </a:lnTo>
                  <a:lnTo>
                    <a:pt x="1806" y="855"/>
                  </a:lnTo>
                  <a:lnTo>
                    <a:pt x="1810" y="857"/>
                  </a:lnTo>
                  <a:lnTo>
                    <a:pt x="1812" y="861"/>
                  </a:lnTo>
                  <a:lnTo>
                    <a:pt x="1812" y="861"/>
                  </a:lnTo>
                  <a:lnTo>
                    <a:pt x="1811" y="867"/>
                  </a:lnTo>
                  <a:lnTo>
                    <a:pt x="1810" y="872"/>
                  </a:lnTo>
                  <a:lnTo>
                    <a:pt x="1803" y="883"/>
                  </a:lnTo>
                  <a:lnTo>
                    <a:pt x="1796" y="895"/>
                  </a:lnTo>
                  <a:lnTo>
                    <a:pt x="1788" y="906"/>
                  </a:lnTo>
                  <a:lnTo>
                    <a:pt x="1780" y="916"/>
                  </a:lnTo>
                  <a:lnTo>
                    <a:pt x="1772" y="927"/>
                  </a:lnTo>
                  <a:lnTo>
                    <a:pt x="1766" y="939"/>
                  </a:lnTo>
                  <a:lnTo>
                    <a:pt x="1765" y="944"/>
                  </a:lnTo>
                  <a:lnTo>
                    <a:pt x="1763" y="950"/>
                  </a:lnTo>
                  <a:lnTo>
                    <a:pt x="1763" y="950"/>
                  </a:lnTo>
                  <a:lnTo>
                    <a:pt x="1740" y="986"/>
                  </a:lnTo>
                  <a:lnTo>
                    <a:pt x="1717" y="1021"/>
                  </a:lnTo>
                  <a:lnTo>
                    <a:pt x="1692" y="1058"/>
                  </a:lnTo>
                  <a:lnTo>
                    <a:pt x="1668" y="1094"/>
                  </a:lnTo>
                  <a:lnTo>
                    <a:pt x="1646" y="1132"/>
                  </a:lnTo>
                  <a:lnTo>
                    <a:pt x="1624" y="1170"/>
                  </a:lnTo>
                  <a:lnTo>
                    <a:pt x="1615" y="1189"/>
                  </a:lnTo>
                  <a:lnTo>
                    <a:pt x="1606" y="1209"/>
                  </a:lnTo>
                  <a:lnTo>
                    <a:pt x="1599" y="1229"/>
                  </a:lnTo>
                  <a:lnTo>
                    <a:pt x="1591" y="1249"/>
                  </a:lnTo>
                  <a:lnTo>
                    <a:pt x="1591" y="1249"/>
                  </a:lnTo>
                  <a:lnTo>
                    <a:pt x="1587" y="1252"/>
                  </a:lnTo>
                  <a:lnTo>
                    <a:pt x="1584" y="1254"/>
                  </a:lnTo>
                  <a:lnTo>
                    <a:pt x="1581" y="1260"/>
                  </a:lnTo>
                  <a:lnTo>
                    <a:pt x="1576" y="1267"/>
                  </a:lnTo>
                  <a:lnTo>
                    <a:pt x="1574" y="1270"/>
                  </a:lnTo>
                  <a:lnTo>
                    <a:pt x="1571" y="1272"/>
                  </a:lnTo>
                  <a:lnTo>
                    <a:pt x="1571" y="1272"/>
                  </a:lnTo>
                  <a:lnTo>
                    <a:pt x="1568" y="1274"/>
                  </a:lnTo>
                  <a:lnTo>
                    <a:pt x="1564" y="1275"/>
                  </a:lnTo>
                  <a:lnTo>
                    <a:pt x="1557" y="1276"/>
                  </a:lnTo>
                  <a:lnTo>
                    <a:pt x="1551" y="1278"/>
                  </a:lnTo>
                  <a:lnTo>
                    <a:pt x="1547" y="1279"/>
                  </a:lnTo>
                  <a:lnTo>
                    <a:pt x="1544" y="1282"/>
                  </a:lnTo>
                  <a:lnTo>
                    <a:pt x="1544" y="1282"/>
                  </a:lnTo>
                  <a:lnTo>
                    <a:pt x="1530" y="1277"/>
                  </a:lnTo>
                  <a:lnTo>
                    <a:pt x="1517" y="1274"/>
                  </a:lnTo>
                  <a:lnTo>
                    <a:pt x="1503" y="1271"/>
                  </a:lnTo>
                  <a:lnTo>
                    <a:pt x="1490" y="1269"/>
                  </a:lnTo>
                  <a:lnTo>
                    <a:pt x="1461" y="1268"/>
                  </a:lnTo>
                  <a:lnTo>
                    <a:pt x="1431" y="1268"/>
                  </a:lnTo>
                  <a:lnTo>
                    <a:pt x="1367" y="1270"/>
                  </a:lnTo>
                  <a:lnTo>
                    <a:pt x="1333" y="1271"/>
                  </a:lnTo>
                  <a:lnTo>
                    <a:pt x="1298" y="1270"/>
                  </a:lnTo>
                  <a:lnTo>
                    <a:pt x="1298" y="1270"/>
                  </a:lnTo>
                  <a:lnTo>
                    <a:pt x="1267" y="1269"/>
                  </a:lnTo>
                  <a:lnTo>
                    <a:pt x="1235" y="1269"/>
                  </a:lnTo>
                  <a:lnTo>
                    <a:pt x="1172" y="1270"/>
                  </a:lnTo>
                  <a:lnTo>
                    <a:pt x="1108" y="1271"/>
                  </a:lnTo>
                  <a:lnTo>
                    <a:pt x="1076" y="1271"/>
                  </a:lnTo>
                  <a:lnTo>
                    <a:pt x="1045" y="1270"/>
                  </a:lnTo>
                  <a:lnTo>
                    <a:pt x="1045" y="1270"/>
                  </a:lnTo>
                  <a:lnTo>
                    <a:pt x="1013" y="1267"/>
                  </a:lnTo>
                  <a:lnTo>
                    <a:pt x="982" y="1264"/>
                  </a:lnTo>
                  <a:lnTo>
                    <a:pt x="951" y="1261"/>
                  </a:lnTo>
                  <a:lnTo>
                    <a:pt x="922" y="1260"/>
                  </a:lnTo>
                  <a:lnTo>
                    <a:pt x="922" y="1260"/>
                  </a:lnTo>
                  <a:lnTo>
                    <a:pt x="904" y="1258"/>
                  </a:lnTo>
                  <a:lnTo>
                    <a:pt x="887" y="1257"/>
                  </a:lnTo>
                  <a:lnTo>
                    <a:pt x="854" y="1253"/>
                  </a:lnTo>
                  <a:lnTo>
                    <a:pt x="839" y="1252"/>
                  </a:lnTo>
                  <a:lnTo>
                    <a:pt x="825" y="1252"/>
                  </a:lnTo>
                  <a:lnTo>
                    <a:pt x="817" y="1253"/>
                  </a:lnTo>
                  <a:lnTo>
                    <a:pt x="811" y="1255"/>
                  </a:lnTo>
                  <a:lnTo>
                    <a:pt x="805" y="1257"/>
                  </a:lnTo>
                  <a:lnTo>
                    <a:pt x="799" y="1260"/>
                  </a:lnTo>
                  <a:lnTo>
                    <a:pt x="799" y="1260"/>
                  </a:lnTo>
                  <a:lnTo>
                    <a:pt x="791" y="1257"/>
                  </a:lnTo>
                  <a:lnTo>
                    <a:pt x="783" y="1256"/>
                  </a:lnTo>
                  <a:lnTo>
                    <a:pt x="767" y="1255"/>
                  </a:lnTo>
                  <a:lnTo>
                    <a:pt x="751" y="1255"/>
                  </a:lnTo>
                  <a:lnTo>
                    <a:pt x="735" y="1255"/>
                  </a:lnTo>
                  <a:lnTo>
                    <a:pt x="735" y="1255"/>
                  </a:lnTo>
                  <a:lnTo>
                    <a:pt x="716" y="1252"/>
                  </a:lnTo>
                  <a:lnTo>
                    <a:pt x="698" y="1248"/>
                  </a:lnTo>
                  <a:lnTo>
                    <a:pt x="679" y="1244"/>
                  </a:lnTo>
                  <a:lnTo>
                    <a:pt x="659" y="1242"/>
                  </a:lnTo>
                  <a:lnTo>
                    <a:pt x="659" y="1242"/>
                  </a:lnTo>
                  <a:lnTo>
                    <a:pt x="637" y="1242"/>
                  </a:lnTo>
                  <a:lnTo>
                    <a:pt x="615" y="1242"/>
                  </a:lnTo>
                  <a:lnTo>
                    <a:pt x="568" y="1242"/>
                  </a:lnTo>
                  <a:lnTo>
                    <a:pt x="568" y="1242"/>
                  </a:lnTo>
                  <a:lnTo>
                    <a:pt x="475" y="1241"/>
                  </a:lnTo>
                  <a:lnTo>
                    <a:pt x="387" y="1238"/>
                  </a:lnTo>
                  <a:lnTo>
                    <a:pt x="300" y="1234"/>
                  </a:lnTo>
                  <a:lnTo>
                    <a:pt x="211" y="1232"/>
                  </a:lnTo>
                  <a:lnTo>
                    <a:pt x="211" y="1232"/>
                  </a:lnTo>
                  <a:lnTo>
                    <a:pt x="204" y="1232"/>
                  </a:lnTo>
                  <a:lnTo>
                    <a:pt x="195" y="1230"/>
                  </a:lnTo>
                  <a:lnTo>
                    <a:pt x="188" y="1228"/>
                  </a:lnTo>
                  <a:lnTo>
                    <a:pt x="179" y="1228"/>
                  </a:lnTo>
                  <a:lnTo>
                    <a:pt x="179" y="1228"/>
                  </a:lnTo>
                  <a:lnTo>
                    <a:pt x="164" y="1228"/>
                  </a:lnTo>
                  <a:lnTo>
                    <a:pt x="149" y="1229"/>
                  </a:lnTo>
                  <a:lnTo>
                    <a:pt x="119" y="1233"/>
                  </a:lnTo>
                  <a:lnTo>
                    <a:pt x="89" y="1238"/>
                  </a:lnTo>
                  <a:lnTo>
                    <a:pt x="74" y="1239"/>
                  </a:lnTo>
                  <a:lnTo>
                    <a:pt x="59" y="1240"/>
                  </a:lnTo>
                  <a:lnTo>
                    <a:pt x="59" y="1240"/>
                  </a:lnTo>
                  <a:lnTo>
                    <a:pt x="40" y="1241"/>
                  </a:lnTo>
                  <a:lnTo>
                    <a:pt x="31" y="1241"/>
                  </a:lnTo>
                  <a:lnTo>
                    <a:pt x="24" y="1240"/>
                  </a:lnTo>
                  <a:lnTo>
                    <a:pt x="17" y="1238"/>
                  </a:lnTo>
                  <a:lnTo>
                    <a:pt x="11" y="1234"/>
                  </a:lnTo>
                  <a:lnTo>
                    <a:pt x="6" y="1229"/>
                  </a:lnTo>
                  <a:lnTo>
                    <a:pt x="0" y="1223"/>
                  </a:lnTo>
                  <a:lnTo>
                    <a:pt x="0" y="1223"/>
                  </a:lnTo>
                  <a:lnTo>
                    <a:pt x="4" y="1211"/>
                  </a:lnTo>
                  <a:lnTo>
                    <a:pt x="10" y="1198"/>
                  </a:lnTo>
                  <a:lnTo>
                    <a:pt x="15" y="1187"/>
                  </a:lnTo>
                  <a:lnTo>
                    <a:pt x="23" y="1177"/>
                  </a:lnTo>
                  <a:lnTo>
                    <a:pt x="31" y="1168"/>
                  </a:lnTo>
                  <a:lnTo>
                    <a:pt x="36" y="1165"/>
                  </a:lnTo>
                  <a:lnTo>
                    <a:pt x="40" y="1162"/>
                  </a:lnTo>
                  <a:lnTo>
                    <a:pt x="45" y="1161"/>
                  </a:lnTo>
                  <a:lnTo>
                    <a:pt x="52" y="1158"/>
                  </a:lnTo>
                  <a:lnTo>
                    <a:pt x="57" y="1158"/>
                  </a:lnTo>
                  <a:lnTo>
                    <a:pt x="63" y="1158"/>
                  </a:lnTo>
                  <a:lnTo>
                    <a:pt x="63" y="1158"/>
                  </a:lnTo>
                  <a:lnTo>
                    <a:pt x="64" y="1152"/>
                  </a:lnTo>
                  <a:lnTo>
                    <a:pt x="65" y="1146"/>
                  </a:lnTo>
                  <a:lnTo>
                    <a:pt x="67" y="1140"/>
                  </a:lnTo>
                  <a:lnTo>
                    <a:pt x="69" y="1136"/>
                  </a:lnTo>
                  <a:lnTo>
                    <a:pt x="74" y="1127"/>
                  </a:lnTo>
                  <a:lnTo>
                    <a:pt x="80" y="1120"/>
                  </a:lnTo>
                  <a:lnTo>
                    <a:pt x="80" y="1120"/>
                  </a:lnTo>
                  <a:lnTo>
                    <a:pt x="71" y="1116"/>
                  </a:lnTo>
                  <a:lnTo>
                    <a:pt x="64" y="1111"/>
                  </a:lnTo>
                  <a:lnTo>
                    <a:pt x="60" y="1107"/>
                  </a:lnTo>
                  <a:lnTo>
                    <a:pt x="58" y="1102"/>
                  </a:lnTo>
                  <a:lnTo>
                    <a:pt x="58" y="1096"/>
                  </a:lnTo>
                  <a:lnTo>
                    <a:pt x="60" y="1090"/>
                  </a:lnTo>
                  <a:lnTo>
                    <a:pt x="63" y="1084"/>
                  </a:lnTo>
                  <a:lnTo>
                    <a:pt x="69" y="1078"/>
                  </a:lnTo>
                  <a:lnTo>
                    <a:pt x="82" y="1065"/>
                  </a:lnTo>
                  <a:lnTo>
                    <a:pt x="95" y="1053"/>
                  </a:lnTo>
                  <a:lnTo>
                    <a:pt x="120" y="1033"/>
                  </a:lnTo>
                  <a:lnTo>
                    <a:pt x="120" y="1033"/>
                  </a:lnTo>
                  <a:lnTo>
                    <a:pt x="118" y="1029"/>
                  </a:lnTo>
                  <a:lnTo>
                    <a:pt x="114" y="1026"/>
                  </a:lnTo>
                  <a:lnTo>
                    <a:pt x="109" y="1022"/>
                  </a:lnTo>
                  <a:lnTo>
                    <a:pt x="104" y="1019"/>
                  </a:lnTo>
                  <a:lnTo>
                    <a:pt x="93" y="1013"/>
                  </a:lnTo>
                  <a:lnTo>
                    <a:pt x="80" y="1008"/>
                  </a:lnTo>
                  <a:lnTo>
                    <a:pt x="69" y="1003"/>
                  </a:lnTo>
                  <a:lnTo>
                    <a:pt x="59" y="999"/>
                  </a:lnTo>
                  <a:lnTo>
                    <a:pt x="55" y="996"/>
                  </a:lnTo>
                  <a:lnTo>
                    <a:pt x="52" y="993"/>
                  </a:lnTo>
                  <a:lnTo>
                    <a:pt x="49" y="990"/>
                  </a:lnTo>
                  <a:lnTo>
                    <a:pt x="49" y="987"/>
                  </a:lnTo>
                  <a:lnTo>
                    <a:pt x="49" y="987"/>
                  </a:lnTo>
                  <a:lnTo>
                    <a:pt x="49" y="983"/>
                  </a:lnTo>
                  <a:lnTo>
                    <a:pt x="51" y="980"/>
                  </a:lnTo>
                  <a:lnTo>
                    <a:pt x="55" y="972"/>
                  </a:lnTo>
                  <a:lnTo>
                    <a:pt x="60" y="965"/>
                  </a:lnTo>
                  <a:lnTo>
                    <a:pt x="68" y="957"/>
                  </a:lnTo>
                  <a:lnTo>
                    <a:pt x="85" y="943"/>
                  </a:lnTo>
                  <a:lnTo>
                    <a:pt x="92" y="937"/>
                  </a:lnTo>
                  <a:lnTo>
                    <a:pt x="98" y="930"/>
                  </a:lnTo>
                  <a:lnTo>
                    <a:pt x="98" y="930"/>
                  </a:lnTo>
                  <a:lnTo>
                    <a:pt x="112" y="914"/>
                  </a:lnTo>
                  <a:lnTo>
                    <a:pt x="122" y="899"/>
                  </a:lnTo>
                  <a:lnTo>
                    <a:pt x="128" y="892"/>
                  </a:lnTo>
                  <a:lnTo>
                    <a:pt x="132" y="883"/>
                  </a:lnTo>
                  <a:lnTo>
                    <a:pt x="135" y="875"/>
                  </a:lnTo>
                  <a:lnTo>
                    <a:pt x="137" y="866"/>
                  </a:lnTo>
                  <a:lnTo>
                    <a:pt x="137" y="866"/>
                  </a:lnTo>
                  <a:lnTo>
                    <a:pt x="178" y="806"/>
                  </a:lnTo>
                  <a:lnTo>
                    <a:pt x="198" y="776"/>
                  </a:lnTo>
                  <a:lnTo>
                    <a:pt x="218" y="746"/>
                  </a:lnTo>
                  <a:lnTo>
                    <a:pt x="237" y="714"/>
                  </a:lnTo>
                  <a:lnTo>
                    <a:pt x="254" y="682"/>
                  </a:lnTo>
                  <a:lnTo>
                    <a:pt x="270" y="649"/>
                  </a:lnTo>
                  <a:lnTo>
                    <a:pt x="285" y="612"/>
                  </a:lnTo>
                  <a:lnTo>
                    <a:pt x="285" y="612"/>
                  </a:lnTo>
                  <a:lnTo>
                    <a:pt x="296" y="613"/>
                  </a:lnTo>
                  <a:lnTo>
                    <a:pt x="305" y="617"/>
                  </a:lnTo>
                  <a:lnTo>
                    <a:pt x="314" y="621"/>
                  </a:lnTo>
                  <a:lnTo>
                    <a:pt x="321" y="627"/>
                  </a:lnTo>
                  <a:lnTo>
                    <a:pt x="321" y="627"/>
                  </a:lnTo>
                  <a:lnTo>
                    <a:pt x="351" y="633"/>
                  </a:lnTo>
                  <a:lnTo>
                    <a:pt x="380" y="638"/>
                  </a:lnTo>
                  <a:lnTo>
                    <a:pt x="409" y="641"/>
                  </a:lnTo>
                  <a:lnTo>
                    <a:pt x="424" y="642"/>
                  </a:lnTo>
                  <a:lnTo>
                    <a:pt x="440" y="642"/>
                  </a:lnTo>
                  <a:lnTo>
                    <a:pt x="440" y="642"/>
                  </a:lnTo>
                  <a:lnTo>
                    <a:pt x="544" y="638"/>
                  </a:lnTo>
                  <a:lnTo>
                    <a:pt x="597" y="637"/>
                  </a:lnTo>
                  <a:lnTo>
                    <a:pt x="647" y="637"/>
                  </a:lnTo>
                  <a:lnTo>
                    <a:pt x="673" y="637"/>
                  </a:lnTo>
                  <a:lnTo>
                    <a:pt x="697" y="639"/>
                  </a:lnTo>
                  <a:lnTo>
                    <a:pt x="721" y="641"/>
                  </a:lnTo>
                  <a:lnTo>
                    <a:pt x="745" y="644"/>
                  </a:lnTo>
                  <a:lnTo>
                    <a:pt x="769" y="649"/>
                  </a:lnTo>
                  <a:lnTo>
                    <a:pt x="791" y="654"/>
                  </a:lnTo>
                  <a:lnTo>
                    <a:pt x="814" y="662"/>
                  </a:lnTo>
                  <a:lnTo>
                    <a:pt x="836" y="669"/>
                  </a:lnTo>
                  <a:lnTo>
                    <a:pt x="836" y="669"/>
                  </a:lnTo>
                  <a:lnTo>
                    <a:pt x="860" y="680"/>
                  </a:lnTo>
                  <a:lnTo>
                    <a:pt x="885" y="690"/>
                  </a:lnTo>
                  <a:lnTo>
                    <a:pt x="908" y="703"/>
                  </a:lnTo>
                  <a:lnTo>
                    <a:pt x="930" y="717"/>
                  </a:lnTo>
                  <a:lnTo>
                    <a:pt x="939" y="725"/>
                  </a:lnTo>
                  <a:lnTo>
                    <a:pt x="949" y="733"/>
                  </a:lnTo>
                  <a:lnTo>
                    <a:pt x="958" y="742"/>
                  </a:lnTo>
                  <a:lnTo>
                    <a:pt x="967" y="751"/>
                  </a:lnTo>
                  <a:lnTo>
                    <a:pt x="975" y="761"/>
                  </a:lnTo>
                  <a:lnTo>
                    <a:pt x="982" y="773"/>
                  </a:lnTo>
                  <a:lnTo>
                    <a:pt x="988" y="785"/>
                  </a:lnTo>
                  <a:lnTo>
                    <a:pt x="994" y="798"/>
                  </a:lnTo>
                  <a:lnTo>
                    <a:pt x="994" y="798"/>
                  </a:lnTo>
                  <a:lnTo>
                    <a:pt x="1009" y="780"/>
                  </a:lnTo>
                  <a:lnTo>
                    <a:pt x="1025" y="764"/>
                  </a:lnTo>
                  <a:lnTo>
                    <a:pt x="1041" y="747"/>
                  </a:lnTo>
                  <a:lnTo>
                    <a:pt x="1048" y="739"/>
                  </a:lnTo>
                  <a:lnTo>
                    <a:pt x="1055" y="728"/>
                  </a:lnTo>
                  <a:lnTo>
                    <a:pt x="1055" y="728"/>
                  </a:lnTo>
                  <a:lnTo>
                    <a:pt x="1053" y="726"/>
                  </a:lnTo>
                  <a:lnTo>
                    <a:pt x="1049" y="723"/>
                  </a:lnTo>
                  <a:lnTo>
                    <a:pt x="1044" y="718"/>
                  </a:lnTo>
                  <a:lnTo>
                    <a:pt x="1030" y="711"/>
                  </a:lnTo>
                  <a:lnTo>
                    <a:pt x="1030" y="711"/>
                  </a:lnTo>
                  <a:lnTo>
                    <a:pt x="1025" y="702"/>
                  </a:lnTo>
                  <a:lnTo>
                    <a:pt x="1019" y="695"/>
                  </a:lnTo>
                  <a:lnTo>
                    <a:pt x="1008" y="680"/>
                  </a:lnTo>
                  <a:lnTo>
                    <a:pt x="995" y="665"/>
                  </a:lnTo>
                  <a:lnTo>
                    <a:pt x="988" y="656"/>
                  </a:lnTo>
                  <a:lnTo>
                    <a:pt x="983" y="648"/>
                  </a:lnTo>
                  <a:lnTo>
                    <a:pt x="983" y="648"/>
                  </a:lnTo>
                  <a:lnTo>
                    <a:pt x="977" y="633"/>
                  </a:lnTo>
                  <a:lnTo>
                    <a:pt x="970" y="617"/>
                  </a:lnTo>
                  <a:lnTo>
                    <a:pt x="966" y="599"/>
                  </a:lnTo>
                  <a:lnTo>
                    <a:pt x="962" y="582"/>
                  </a:lnTo>
                  <a:lnTo>
                    <a:pt x="960" y="564"/>
                  </a:lnTo>
                  <a:lnTo>
                    <a:pt x="958" y="546"/>
                  </a:lnTo>
                  <a:lnTo>
                    <a:pt x="958" y="528"/>
                  </a:lnTo>
                  <a:lnTo>
                    <a:pt x="960" y="510"/>
                  </a:lnTo>
                  <a:lnTo>
                    <a:pt x="963" y="491"/>
                  </a:lnTo>
                  <a:lnTo>
                    <a:pt x="967" y="473"/>
                  </a:lnTo>
                  <a:lnTo>
                    <a:pt x="972" y="456"/>
                  </a:lnTo>
                  <a:lnTo>
                    <a:pt x="980" y="439"/>
                  </a:lnTo>
                  <a:lnTo>
                    <a:pt x="988" y="423"/>
                  </a:lnTo>
                  <a:lnTo>
                    <a:pt x="998" y="408"/>
                  </a:lnTo>
                  <a:lnTo>
                    <a:pt x="1010" y="394"/>
                  </a:lnTo>
                  <a:lnTo>
                    <a:pt x="1023" y="382"/>
                  </a:lnTo>
                  <a:lnTo>
                    <a:pt x="1023" y="382"/>
                  </a:lnTo>
                  <a:lnTo>
                    <a:pt x="1030" y="376"/>
                  </a:lnTo>
                  <a:lnTo>
                    <a:pt x="1039" y="369"/>
                  </a:lnTo>
                  <a:lnTo>
                    <a:pt x="1048" y="364"/>
                  </a:lnTo>
                  <a:lnTo>
                    <a:pt x="1058" y="359"/>
                  </a:lnTo>
                  <a:lnTo>
                    <a:pt x="1069" y="354"/>
                  </a:lnTo>
                  <a:lnTo>
                    <a:pt x="1081" y="350"/>
                  </a:lnTo>
                  <a:lnTo>
                    <a:pt x="1092" y="346"/>
                  </a:lnTo>
                  <a:lnTo>
                    <a:pt x="1104" y="342"/>
                  </a:lnTo>
                  <a:lnTo>
                    <a:pt x="1117" y="340"/>
                  </a:lnTo>
                  <a:lnTo>
                    <a:pt x="1130" y="338"/>
                  </a:lnTo>
                  <a:lnTo>
                    <a:pt x="1143" y="338"/>
                  </a:lnTo>
                  <a:lnTo>
                    <a:pt x="1155" y="338"/>
                  </a:lnTo>
                  <a:lnTo>
                    <a:pt x="1168" y="339"/>
                  </a:lnTo>
                  <a:lnTo>
                    <a:pt x="1181" y="341"/>
                  </a:lnTo>
                  <a:lnTo>
                    <a:pt x="1194" y="345"/>
                  </a:lnTo>
                  <a:lnTo>
                    <a:pt x="1207" y="350"/>
                  </a:lnTo>
                  <a:lnTo>
                    <a:pt x="1207" y="350"/>
                  </a:lnTo>
                  <a:lnTo>
                    <a:pt x="1205" y="340"/>
                  </a:lnTo>
                  <a:lnTo>
                    <a:pt x="1200" y="331"/>
                  </a:lnTo>
                  <a:lnTo>
                    <a:pt x="1195" y="322"/>
                  </a:lnTo>
                  <a:lnTo>
                    <a:pt x="1190" y="312"/>
                  </a:lnTo>
                  <a:lnTo>
                    <a:pt x="1183" y="305"/>
                  </a:lnTo>
                  <a:lnTo>
                    <a:pt x="1176" y="296"/>
                  </a:lnTo>
                  <a:lnTo>
                    <a:pt x="1167" y="289"/>
                  </a:lnTo>
                  <a:lnTo>
                    <a:pt x="1159" y="281"/>
                  </a:lnTo>
                  <a:lnTo>
                    <a:pt x="1139" y="268"/>
                  </a:lnTo>
                  <a:lnTo>
                    <a:pt x="1119" y="256"/>
                  </a:lnTo>
                  <a:lnTo>
                    <a:pt x="1098" y="246"/>
                  </a:lnTo>
                  <a:lnTo>
                    <a:pt x="1077" y="239"/>
                  </a:lnTo>
                  <a:lnTo>
                    <a:pt x="1077" y="239"/>
                  </a:lnTo>
                  <a:lnTo>
                    <a:pt x="1074" y="235"/>
                  </a:lnTo>
                  <a:lnTo>
                    <a:pt x="1072" y="231"/>
                  </a:lnTo>
                  <a:lnTo>
                    <a:pt x="1069" y="223"/>
                  </a:lnTo>
                  <a:lnTo>
                    <a:pt x="1069" y="214"/>
                  </a:lnTo>
                  <a:lnTo>
                    <a:pt x="1069" y="204"/>
                  </a:lnTo>
                  <a:lnTo>
                    <a:pt x="1071" y="196"/>
                  </a:lnTo>
                  <a:lnTo>
                    <a:pt x="1073" y="186"/>
                  </a:lnTo>
                  <a:lnTo>
                    <a:pt x="1077" y="170"/>
                  </a:lnTo>
                  <a:lnTo>
                    <a:pt x="1077" y="170"/>
                  </a:lnTo>
                  <a:lnTo>
                    <a:pt x="1090" y="166"/>
                  </a:lnTo>
                  <a:lnTo>
                    <a:pt x="1103" y="164"/>
                  </a:lnTo>
                  <a:lnTo>
                    <a:pt x="1116" y="163"/>
                  </a:lnTo>
                  <a:lnTo>
                    <a:pt x="1122" y="164"/>
                  </a:lnTo>
                  <a:lnTo>
                    <a:pt x="1129" y="165"/>
                  </a:lnTo>
                  <a:lnTo>
                    <a:pt x="1129" y="165"/>
                  </a:lnTo>
                  <a:lnTo>
                    <a:pt x="1135" y="168"/>
                  </a:lnTo>
                  <a:lnTo>
                    <a:pt x="1142" y="171"/>
                  </a:lnTo>
                  <a:lnTo>
                    <a:pt x="1158" y="182"/>
                  </a:lnTo>
                  <a:lnTo>
                    <a:pt x="1175" y="195"/>
                  </a:lnTo>
                  <a:lnTo>
                    <a:pt x="1193" y="210"/>
                  </a:lnTo>
                  <a:lnTo>
                    <a:pt x="1210" y="226"/>
                  </a:lnTo>
                  <a:lnTo>
                    <a:pt x="1226" y="243"/>
                  </a:lnTo>
                  <a:lnTo>
                    <a:pt x="1239" y="259"/>
                  </a:lnTo>
                  <a:lnTo>
                    <a:pt x="1249" y="274"/>
                  </a:lnTo>
                  <a:lnTo>
                    <a:pt x="1249" y="274"/>
                  </a:lnTo>
                  <a:lnTo>
                    <a:pt x="1252" y="279"/>
                  </a:lnTo>
                  <a:lnTo>
                    <a:pt x="1254" y="286"/>
                  </a:lnTo>
                  <a:lnTo>
                    <a:pt x="1256" y="292"/>
                  </a:lnTo>
                  <a:lnTo>
                    <a:pt x="1256" y="298"/>
                  </a:lnTo>
                  <a:lnTo>
                    <a:pt x="1256" y="298"/>
                  </a:lnTo>
                  <a:close/>
                  <a:moveTo>
                    <a:pt x="1734" y="859"/>
                  </a:moveTo>
                  <a:lnTo>
                    <a:pt x="1734" y="859"/>
                  </a:lnTo>
                  <a:lnTo>
                    <a:pt x="1734" y="863"/>
                  </a:lnTo>
                  <a:lnTo>
                    <a:pt x="1735" y="866"/>
                  </a:lnTo>
                  <a:lnTo>
                    <a:pt x="1739" y="871"/>
                  </a:lnTo>
                  <a:lnTo>
                    <a:pt x="1743" y="877"/>
                  </a:lnTo>
                  <a:lnTo>
                    <a:pt x="1745" y="881"/>
                  </a:lnTo>
                  <a:lnTo>
                    <a:pt x="1745" y="885"/>
                  </a:lnTo>
                  <a:lnTo>
                    <a:pt x="1745" y="885"/>
                  </a:lnTo>
                  <a:lnTo>
                    <a:pt x="1745" y="889"/>
                  </a:lnTo>
                  <a:lnTo>
                    <a:pt x="1744" y="892"/>
                  </a:lnTo>
                  <a:lnTo>
                    <a:pt x="1742" y="897"/>
                  </a:lnTo>
                  <a:lnTo>
                    <a:pt x="1739" y="904"/>
                  </a:lnTo>
                  <a:lnTo>
                    <a:pt x="1736" y="910"/>
                  </a:lnTo>
                  <a:lnTo>
                    <a:pt x="1736" y="910"/>
                  </a:lnTo>
                  <a:lnTo>
                    <a:pt x="1723" y="922"/>
                  </a:lnTo>
                  <a:lnTo>
                    <a:pt x="1711" y="934"/>
                  </a:lnTo>
                  <a:lnTo>
                    <a:pt x="1700" y="946"/>
                  </a:lnTo>
                  <a:lnTo>
                    <a:pt x="1690" y="960"/>
                  </a:lnTo>
                  <a:lnTo>
                    <a:pt x="1679" y="974"/>
                  </a:lnTo>
                  <a:lnTo>
                    <a:pt x="1669" y="988"/>
                  </a:lnTo>
                  <a:lnTo>
                    <a:pt x="1651" y="1018"/>
                  </a:lnTo>
                  <a:lnTo>
                    <a:pt x="1634" y="1049"/>
                  </a:lnTo>
                  <a:lnTo>
                    <a:pt x="1617" y="1081"/>
                  </a:lnTo>
                  <a:lnTo>
                    <a:pt x="1601" y="1112"/>
                  </a:lnTo>
                  <a:lnTo>
                    <a:pt x="1584" y="1144"/>
                  </a:lnTo>
                  <a:lnTo>
                    <a:pt x="1584" y="1144"/>
                  </a:lnTo>
                  <a:lnTo>
                    <a:pt x="1576" y="1150"/>
                  </a:lnTo>
                  <a:lnTo>
                    <a:pt x="1570" y="1157"/>
                  </a:lnTo>
                  <a:lnTo>
                    <a:pt x="1563" y="1165"/>
                  </a:lnTo>
                  <a:lnTo>
                    <a:pt x="1558" y="1173"/>
                  </a:lnTo>
                  <a:lnTo>
                    <a:pt x="1548" y="1190"/>
                  </a:lnTo>
                  <a:lnTo>
                    <a:pt x="1543" y="1198"/>
                  </a:lnTo>
                  <a:lnTo>
                    <a:pt x="1537" y="1205"/>
                  </a:lnTo>
                  <a:lnTo>
                    <a:pt x="1537" y="1205"/>
                  </a:lnTo>
                  <a:lnTo>
                    <a:pt x="1536" y="1211"/>
                  </a:lnTo>
                  <a:lnTo>
                    <a:pt x="1536" y="1212"/>
                  </a:lnTo>
                  <a:lnTo>
                    <a:pt x="1537" y="1212"/>
                  </a:lnTo>
                  <a:lnTo>
                    <a:pt x="1538" y="1212"/>
                  </a:lnTo>
                  <a:lnTo>
                    <a:pt x="1538" y="1212"/>
                  </a:lnTo>
                  <a:lnTo>
                    <a:pt x="1537" y="1218"/>
                  </a:lnTo>
                  <a:lnTo>
                    <a:pt x="1537" y="1218"/>
                  </a:lnTo>
                  <a:lnTo>
                    <a:pt x="1530" y="1223"/>
                  </a:lnTo>
                  <a:lnTo>
                    <a:pt x="1523" y="1226"/>
                  </a:lnTo>
                  <a:lnTo>
                    <a:pt x="1516" y="1227"/>
                  </a:lnTo>
                  <a:lnTo>
                    <a:pt x="1510" y="1227"/>
                  </a:lnTo>
                  <a:lnTo>
                    <a:pt x="1497" y="1224"/>
                  </a:lnTo>
                  <a:lnTo>
                    <a:pt x="1490" y="1222"/>
                  </a:lnTo>
                  <a:lnTo>
                    <a:pt x="1483" y="1220"/>
                  </a:lnTo>
                  <a:lnTo>
                    <a:pt x="1483" y="1220"/>
                  </a:lnTo>
                  <a:lnTo>
                    <a:pt x="1454" y="1218"/>
                  </a:lnTo>
                  <a:lnTo>
                    <a:pt x="1424" y="1217"/>
                  </a:lnTo>
                  <a:lnTo>
                    <a:pt x="1394" y="1216"/>
                  </a:lnTo>
                  <a:lnTo>
                    <a:pt x="1367" y="1215"/>
                  </a:lnTo>
                  <a:lnTo>
                    <a:pt x="1367" y="1215"/>
                  </a:lnTo>
                  <a:lnTo>
                    <a:pt x="1346" y="1213"/>
                  </a:lnTo>
                  <a:lnTo>
                    <a:pt x="1325" y="1208"/>
                  </a:lnTo>
                  <a:lnTo>
                    <a:pt x="1303" y="1203"/>
                  </a:lnTo>
                  <a:lnTo>
                    <a:pt x="1281" y="1200"/>
                  </a:lnTo>
                  <a:lnTo>
                    <a:pt x="1281" y="1200"/>
                  </a:lnTo>
                  <a:lnTo>
                    <a:pt x="1178" y="1192"/>
                  </a:lnTo>
                  <a:lnTo>
                    <a:pt x="1125" y="1187"/>
                  </a:lnTo>
                  <a:lnTo>
                    <a:pt x="1071" y="1184"/>
                  </a:lnTo>
                  <a:lnTo>
                    <a:pt x="1018" y="1182"/>
                  </a:lnTo>
                  <a:lnTo>
                    <a:pt x="966" y="1182"/>
                  </a:lnTo>
                  <a:lnTo>
                    <a:pt x="941" y="1182"/>
                  </a:lnTo>
                  <a:lnTo>
                    <a:pt x="917" y="1184"/>
                  </a:lnTo>
                  <a:lnTo>
                    <a:pt x="893" y="1185"/>
                  </a:lnTo>
                  <a:lnTo>
                    <a:pt x="871" y="1188"/>
                  </a:lnTo>
                  <a:lnTo>
                    <a:pt x="871" y="1188"/>
                  </a:lnTo>
                  <a:lnTo>
                    <a:pt x="866" y="1200"/>
                  </a:lnTo>
                  <a:lnTo>
                    <a:pt x="862" y="1214"/>
                  </a:lnTo>
                  <a:lnTo>
                    <a:pt x="861" y="1219"/>
                  </a:lnTo>
                  <a:lnTo>
                    <a:pt x="861" y="1225"/>
                  </a:lnTo>
                  <a:lnTo>
                    <a:pt x="861" y="1230"/>
                  </a:lnTo>
                  <a:lnTo>
                    <a:pt x="863" y="1232"/>
                  </a:lnTo>
                  <a:lnTo>
                    <a:pt x="863" y="1232"/>
                  </a:lnTo>
                  <a:lnTo>
                    <a:pt x="920" y="1239"/>
                  </a:lnTo>
                  <a:lnTo>
                    <a:pt x="977" y="1243"/>
                  </a:lnTo>
                  <a:lnTo>
                    <a:pt x="1032" y="1245"/>
                  </a:lnTo>
                  <a:lnTo>
                    <a:pt x="1089" y="1247"/>
                  </a:lnTo>
                  <a:lnTo>
                    <a:pt x="1205" y="1249"/>
                  </a:lnTo>
                  <a:lnTo>
                    <a:pt x="1326" y="1249"/>
                  </a:lnTo>
                  <a:lnTo>
                    <a:pt x="1326" y="1249"/>
                  </a:lnTo>
                  <a:lnTo>
                    <a:pt x="1347" y="1248"/>
                  </a:lnTo>
                  <a:lnTo>
                    <a:pt x="1374" y="1246"/>
                  </a:lnTo>
                  <a:lnTo>
                    <a:pt x="1404" y="1245"/>
                  </a:lnTo>
                  <a:lnTo>
                    <a:pt x="1420" y="1244"/>
                  </a:lnTo>
                  <a:lnTo>
                    <a:pt x="1436" y="1245"/>
                  </a:lnTo>
                  <a:lnTo>
                    <a:pt x="1436" y="1245"/>
                  </a:lnTo>
                  <a:lnTo>
                    <a:pt x="1490" y="1248"/>
                  </a:lnTo>
                  <a:lnTo>
                    <a:pt x="1511" y="1249"/>
                  </a:lnTo>
                  <a:lnTo>
                    <a:pt x="1520" y="1249"/>
                  </a:lnTo>
                  <a:lnTo>
                    <a:pt x="1529" y="1248"/>
                  </a:lnTo>
                  <a:lnTo>
                    <a:pt x="1537" y="1247"/>
                  </a:lnTo>
                  <a:lnTo>
                    <a:pt x="1545" y="1245"/>
                  </a:lnTo>
                  <a:lnTo>
                    <a:pt x="1552" y="1241"/>
                  </a:lnTo>
                  <a:lnTo>
                    <a:pt x="1559" y="1237"/>
                  </a:lnTo>
                  <a:lnTo>
                    <a:pt x="1566" y="1231"/>
                  </a:lnTo>
                  <a:lnTo>
                    <a:pt x="1572" y="1224"/>
                  </a:lnTo>
                  <a:lnTo>
                    <a:pt x="1577" y="1215"/>
                  </a:lnTo>
                  <a:lnTo>
                    <a:pt x="1584" y="1205"/>
                  </a:lnTo>
                  <a:lnTo>
                    <a:pt x="1584" y="1205"/>
                  </a:lnTo>
                  <a:lnTo>
                    <a:pt x="1585" y="1201"/>
                  </a:lnTo>
                  <a:lnTo>
                    <a:pt x="1585" y="1197"/>
                  </a:lnTo>
                  <a:lnTo>
                    <a:pt x="1585" y="1193"/>
                  </a:lnTo>
                  <a:lnTo>
                    <a:pt x="1586" y="1188"/>
                  </a:lnTo>
                  <a:lnTo>
                    <a:pt x="1586" y="1188"/>
                  </a:lnTo>
                  <a:lnTo>
                    <a:pt x="1591" y="1179"/>
                  </a:lnTo>
                  <a:lnTo>
                    <a:pt x="1599" y="1168"/>
                  </a:lnTo>
                  <a:lnTo>
                    <a:pt x="1606" y="1157"/>
                  </a:lnTo>
                  <a:lnTo>
                    <a:pt x="1613" y="1147"/>
                  </a:lnTo>
                  <a:lnTo>
                    <a:pt x="1613" y="1147"/>
                  </a:lnTo>
                  <a:lnTo>
                    <a:pt x="1638" y="1104"/>
                  </a:lnTo>
                  <a:lnTo>
                    <a:pt x="1664" y="1061"/>
                  </a:lnTo>
                  <a:lnTo>
                    <a:pt x="1717" y="980"/>
                  </a:lnTo>
                  <a:lnTo>
                    <a:pt x="1717" y="980"/>
                  </a:lnTo>
                  <a:lnTo>
                    <a:pt x="1734" y="952"/>
                  </a:lnTo>
                  <a:lnTo>
                    <a:pt x="1749" y="925"/>
                  </a:lnTo>
                  <a:lnTo>
                    <a:pt x="1765" y="899"/>
                  </a:lnTo>
                  <a:lnTo>
                    <a:pt x="1781" y="874"/>
                  </a:lnTo>
                  <a:lnTo>
                    <a:pt x="1781" y="874"/>
                  </a:lnTo>
                  <a:lnTo>
                    <a:pt x="1775" y="872"/>
                  </a:lnTo>
                  <a:lnTo>
                    <a:pt x="1770" y="869"/>
                  </a:lnTo>
                  <a:lnTo>
                    <a:pt x="1758" y="863"/>
                  </a:lnTo>
                  <a:lnTo>
                    <a:pt x="1752" y="860"/>
                  </a:lnTo>
                  <a:lnTo>
                    <a:pt x="1747" y="857"/>
                  </a:lnTo>
                  <a:lnTo>
                    <a:pt x="1740" y="857"/>
                  </a:lnTo>
                  <a:lnTo>
                    <a:pt x="1734" y="859"/>
                  </a:lnTo>
                  <a:lnTo>
                    <a:pt x="1734" y="859"/>
                  </a:lnTo>
                  <a:close/>
                  <a:moveTo>
                    <a:pt x="1246" y="119"/>
                  </a:moveTo>
                  <a:lnTo>
                    <a:pt x="1246" y="119"/>
                  </a:lnTo>
                  <a:lnTo>
                    <a:pt x="1244" y="133"/>
                  </a:lnTo>
                  <a:lnTo>
                    <a:pt x="1244" y="147"/>
                  </a:lnTo>
                  <a:lnTo>
                    <a:pt x="1244" y="160"/>
                  </a:lnTo>
                  <a:lnTo>
                    <a:pt x="1245" y="173"/>
                  </a:lnTo>
                  <a:lnTo>
                    <a:pt x="1246" y="186"/>
                  </a:lnTo>
                  <a:lnTo>
                    <a:pt x="1250" y="199"/>
                  </a:lnTo>
                  <a:lnTo>
                    <a:pt x="1256" y="224"/>
                  </a:lnTo>
                  <a:lnTo>
                    <a:pt x="1264" y="248"/>
                  </a:lnTo>
                  <a:lnTo>
                    <a:pt x="1272" y="272"/>
                  </a:lnTo>
                  <a:lnTo>
                    <a:pt x="1280" y="296"/>
                  </a:lnTo>
                  <a:lnTo>
                    <a:pt x="1286" y="322"/>
                  </a:lnTo>
                  <a:lnTo>
                    <a:pt x="1286" y="322"/>
                  </a:lnTo>
                  <a:lnTo>
                    <a:pt x="1291" y="309"/>
                  </a:lnTo>
                  <a:lnTo>
                    <a:pt x="1298" y="295"/>
                  </a:lnTo>
                  <a:lnTo>
                    <a:pt x="1304" y="281"/>
                  </a:lnTo>
                  <a:lnTo>
                    <a:pt x="1306" y="274"/>
                  </a:lnTo>
                  <a:lnTo>
                    <a:pt x="1309" y="266"/>
                  </a:lnTo>
                  <a:lnTo>
                    <a:pt x="1309" y="266"/>
                  </a:lnTo>
                  <a:lnTo>
                    <a:pt x="1302" y="259"/>
                  </a:lnTo>
                  <a:lnTo>
                    <a:pt x="1295" y="251"/>
                  </a:lnTo>
                  <a:lnTo>
                    <a:pt x="1279" y="239"/>
                  </a:lnTo>
                  <a:lnTo>
                    <a:pt x="1271" y="231"/>
                  </a:lnTo>
                  <a:lnTo>
                    <a:pt x="1265" y="224"/>
                  </a:lnTo>
                  <a:lnTo>
                    <a:pt x="1260" y="216"/>
                  </a:lnTo>
                  <a:lnTo>
                    <a:pt x="1259" y="212"/>
                  </a:lnTo>
                  <a:lnTo>
                    <a:pt x="1259" y="206"/>
                  </a:lnTo>
                  <a:lnTo>
                    <a:pt x="1259" y="206"/>
                  </a:lnTo>
                  <a:lnTo>
                    <a:pt x="1266" y="211"/>
                  </a:lnTo>
                  <a:lnTo>
                    <a:pt x="1273" y="214"/>
                  </a:lnTo>
                  <a:lnTo>
                    <a:pt x="1286" y="223"/>
                  </a:lnTo>
                  <a:lnTo>
                    <a:pt x="1299" y="231"/>
                  </a:lnTo>
                  <a:lnTo>
                    <a:pt x="1304" y="234"/>
                  </a:lnTo>
                  <a:lnTo>
                    <a:pt x="1311" y="236"/>
                  </a:lnTo>
                  <a:lnTo>
                    <a:pt x="1311" y="236"/>
                  </a:lnTo>
                  <a:lnTo>
                    <a:pt x="1312" y="233"/>
                  </a:lnTo>
                  <a:lnTo>
                    <a:pt x="1312" y="230"/>
                  </a:lnTo>
                  <a:lnTo>
                    <a:pt x="1311" y="221"/>
                  </a:lnTo>
                  <a:lnTo>
                    <a:pt x="1310" y="213"/>
                  </a:lnTo>
                  <a:lnTo>
                    <a:pt x="1309" y="204"/>
                  </a:lnTo>
                  <a:lnTo>
                    <a:pt x="1309" y="204"/>
                  </a:lnTo>
                  <a:lnTo>
                    <a:pt x="1299" y="203"/>
                  </a:lnTo>
                  <a:lnTo>
                    <a:pt x="1290" y="200"/>
                  </a:lnTo>
                  <a:lnTo>
                    <a:pt x="1282" y="196"/>
                  </a:lnTo>
                  <a:lnTo>
                    <a:pt x="1274" y="190"/>
                  </a:lnTo>
                  <a:lnTo>
                    <a:pt x="1269" y="185"/>
                  </a:lnTo>
                  <a:lnTo>
                    <a:pt x="1265" y="179"/>
                  </a:lnTo>
                  <a:lnTo>
                    <a:pt x="1261" y="171"/>
                  </a:lnTo>
                  <a:lnTo>
                    <a:pt x="1261" y="163"/>
                  </a:lnTo>
                  <a:lnTo>
                    <a:pt x="1261" y="163"/>
                  </a:lnTo>
                  <a:lnTo>
                    <a:pt x="1266" y="165"/>
                  </a:lnTo>
                  <a:lnTo>
                    <a:pt x="1270" y="168"/>
                  </a:lnTo>
                  <a:lnTo>
                    <a:pt x="1278" y="174"/>
                  </a:lnTo>
                  <a:lnTo>
                    <a:pt x="1282" y="177"/>
                  </a:lnTo>
                  <a:lnTo>
                    <a:pt x="1285" y="179"/>
                  </a:lnTo>
                  <a:lnTo>
                    <a:pt x="1290" y="179"/>
                  </a:lnTo>
                  <a:lnTo>
                    <a:pt x="1296" y="178"/>
                  </a:lnTo>
                  <a:lnTo>
                    <a:pt x="1296" y="178"/>
                  </a:lnTo>
                  <a:lnTo>
                    <a:pt x="1296" y="172"/>
                  </a:lnTo>
                  <a:lnTo>
                    <a:pt x="1296" y="167"/>
                  </a:lnTo>
                  <a:lnTo>
                    <a:pt x="1291" y="155"/>
                  </a:lnTo>
                  <a:lnTo>
                    <a:pt x="1286" y="142"/>
                  </a:lnTo>
                  <a:lnTo>
                    <a:pt x="1280" y="129"/>
                  </a:lnTo>
                  <a:lnTo>
                    <a:pt x="1274" y="118"/>
                  </a:lnTo>
                  <a:lnTo>
                    <a:pt x="1272" y="111"/>
                  </a:lnTo>
                  <a:lnTo>
                    <a:pt x="1271" y="105"/>
                  </a:lnTo>
                  <a:lnTo>
                    <a:pt x="1271" y="99"/>
                  </a:lnTo>
                  <a:lnTo>
                    <a:pt x="1271" y="94"/>
                  </a:lnTo>
                  <a:lnTo>
                    <a:pt x="1273" y="89"/>
                  </a:lnTo>
                  <a:lnTo>
                    <a:pt x="1276" y="84"/>
                  </a:lnTo>
                  <a:lnTo>
                    <a:pt x="1276" y="84"/>
                  </a:lnTo>
                  <a:lnTo>
                    <a:pt x="1282" y="93"/>
                  </a:lnTo>
                  <a:lnTo>
                    <a:pt x="1287" y="103"/>
                  </a:lnTo>
                  <a:lnTo>
                    <a:pt x="1296" y="123"/>
                  </a:lnTo>
                  <a:lnTo>
                    <a:pt x="1303" y="143"/>
                  </a:lnTo>
                  <a:lnTo>
                    <a:pt x="1313" y="165"/>
                  </a:lnTo>
                  <a:lnTo>
                    <a:pt x="1313" y="165"/>
                  </a:lnTo>
                  <a:lnTo>
                    <a:pt x="1318" y="158"/>
                  </a:lnTo>
                  <a:lnTo>
                    <a:pt x="1323" y="150"/>
                  </a:lnTo>
                  <a:lnTo>
                    <a:pt x="1328" y="133"/>
                  </a:lnTo>
                  <a:lnTo>
                    <a:pt x="1331" y="124"/>
                  </a:lnTo>
                  <a:lnTo>
                    <a:pt x="1336" y="117"/>
                  </a:lnTo>
                  <a:lnTo>
                    <a:pt x="1339" y="113"/>
                  </a:lnTo>
                  <a:lnTo>
                    <a:pt x="1342" y="110"/>
                  </a:lnTo>
                  <a:lnTo>
                    <a:pt x="1346" y="108"/>
                  </a:lnTo>
                  <a:lnTo>
                    <a:pt x="1350" y="106"/>
                  </a:lnTo>
                  <a:lnTo>
                    <a:pt x="1350" y="106"/>
                  </a:lnTo>
                  <a:lnTo>
                    <a:pt x="1349" y="114"/>
                  </a:lnTo>
                  <a:lnTo>
                    <a:pt x="1348" y="122"/>
                  </a:lnTo>
                  <a:lnTo>
                    <a:pt x="1344" y="138"/>
                  </a:lnTo>
                  <a:lnTo>
                    <a:pt x="1339" y="153"/>
                  </a:lnTo>
                  <a:lnTo>
                    <a:pt x="1333" y="167"/>
                  </a:lnTo>
                  <a:lnTo>
                    <a:pt x="1328" y="182"/>
                  </a:lnTo>
                  <a:lnTo>
                    <a:pt x="1326" y="189"/>
                  </a:lnTo>
                  <a:lnTo>
                    <a:pt x="1325" y="197"/>
                  </a:lnTo>
                  <a:lnTo>
                    <a:pt x="1325" y="205"/>
                  </a:lnTo>
                  <a:lnTo>
                    <a:pt x="1326" y="213"/>
                  </a:lnTo>
                  <a:lnTo>
                    <a:pt x="1327" y="220"/>
                  </a:lnTo>
                  <a:lnTo>
                    <a:pt x="1330" y="229"/>
                  </a:lnTo>
                  <a:lnTo>
                    <a:pt x="1330" y="229"/>
                  </a:lnTo>
                  <a:lnTo>
                    <a:pt x="1336" y="227"/>
                  </a:lnTo>
                  <a:lnTo>
                    <a:pt x="1342" y="225"/>
                  </a:lnTo>
                  <a:lnTo>
                    <a:pt x="1345" y="220"/>
                  </a:lnTo>
                  <a:lnTo>
                    <a:pt x="1349" y="216"/>
                  </a:lnTo>
                  <a:lnTo>
                    <a:pt x="1356" y="206"/>
                  </a:lnTo>
                  <a:lnTo>
                    <a:pt x="1360" y="203"/>
                  </a:lnTo>
                  <a:lnTo>
                    <a:pt x="1364" y="200"/>
                  </a:lnTo>
                  <a:lnTo>
                    <a:pt x="1364" y="200"/>
                  </a:lnTo>
                  <a:lnTo>
                    <a:pt x="1369" y="204"/>
                  </a:lnTo>
                  <a:lnTo>
                    <a:pt x="1371" y="209"/>
                  </a:lnTo>
                  <a:lnTo>
                    <a:pt x="1371" y="213"/>
                  </a:lnTo>
                  <a:lnTo>
                    <a:pt x="1371" y="217"/>
                  </a:lnTo>
                  <a:lnTo>
                    <a:pt x="1370" y="221"/>
                  </a:lnTo>
                  <a:lnTo>
                    <a:pt x="1367" y="226"/>
                  </a:lnTo>
                  <a:lnTo>
                    <a:pt x="1361" y="233"/>
                  </a:lnTo>
                  <a:lnTo>
                    <a:pt x="1352" y="240"/>
                  </a:lnTo>
                  <a:lnTo>
                    <a:pt x="1344" y="245"/>
                  </a:lnTo>
                  <a:lnTo>
                    <a:pt x="1330" y="251"/>
                  </a:lnTo>
                  <a:lnTo>
                    <a:pt x="1330" y="251"/>
                  </a:lnTo>
                  <a:lnTo>
                    <a:pt x="1329" y="259"/>
                  </a:lnTo>
                  <a:lnTo>
                    <a:pt x="1327" y="268"/>
                  </a:lnTo>
                  <a:lnTo>
                    <a:pt x="1320" y="286"/>
                  </a:lnTo>
                  <a:lnTo>
                    <a:pt x="1314" y="304"/>
                  </a:lnTo>
                  <a:lnTo>
                    <a:pt x="1312" y="312"/>
                  </a:lnTo>
                  <a:lnTo>
                    <a:pt x="1311" y="320"/>
                  </a:lnTo>
                  <a:lnTo>
                    <a:pt x="1311" y="320"/>
                  </a:lnTo>
                  <a:lnTo>
                    <a:pt x="1333" y="293"/>
                  </a:lnTo>
                  <a:lnTo>
                    <a:pt x="1345" y="277"/>
                  </a:lnTo>
                  <a:lnTo>
                    <a:pt x="1357" y="261"/>
                  </a:lnTo>
                  <a:lnTo>
                    <a:pt x="1366" y="244"/>
                  </a:lnTo>
                  <a:lnTo>
                    <a:pt x="1374" y="225"/>
                  </a:lnTo>
                  <a:lnTo>
                    <a:pt x="1377" y="215"/>
                  </a:lnTo>
                  <a:lnTo>
                    <a:pt x="1379" y="205"/>
                  </a:lnTo>
                  <a:lnTo>
                    <a:pt x="1381" y="196"/>
                  </a:lnTo>
                  <a:lnTo>
                    <a:pt x="1381" y="185"/>
                  </a:lnTo>
                  <a:lnTo>
                    <a:pt x="1381" y="185"/>
                  </a:lnTo>
                  <a:lnTo>
                    <a:pt x="1381" y="171"/>
                  </a:lnTo>
                  <a:lnTo>
                    <a:pt x="1380" y="159"/>
                  </a:lnTo>
                  <a:lnTo>
                    <a:pt x="1377" y="148"/>
                  </a:lnTo>
                  <a:lnTo>
                    <a:pt x="1374" y="137"/>
                  </a:lnTo>
                  <a:lnTo>
                    <a:pt x="1369" y="126"/>
                  </a:lnTo>
                  <a:lnTo>
                    <a:pt x="1363" y="117"/>
                  </a:lnTo>
                  <a:lnTo>
                    <a:pt x="1357" y="108"/>
                  </a:lnTo>
                  <a:lnTo>
                    <a:pt x="1349" y="98"/>
                  </a:lnTo>
                  <a:lnTo>
                    <a:pt x="1334" y="82"/>
                  </a:lnTo>
                  <a:lnTo>
                    <a:pt x="1317" y="66"/>
                  </a:lnTo>
                  <a:lnTo>
                    <a:pt x="1301" y="51"/>
                  </a:lnTo>
                  <a:lnTo>
                    <a:pt x="1286" y="35"/>
                  </a:lnTo>
                  <a:lnTo>
                    <a:pt x="1286" y="35"/>
                  </a:lnTo>
                  <a:lnTo>
                    <a:pt x="1281" y="46"/>
                  </a:lnTo>
                  <a:lnTo>
                    <a:pt x="1274" y="56"/>
                  </a:lnTo>
                  <a:lnTo>
                    <a:pt x="1264" y="75"/>
                  </a:lnTo>
                  <a:lnTo>
                    <a:pt x="1258" y="84"/>
                  </a:lnTo>
                  <a:lnTo>
                    <a:pt x="1253" y="94"/>
                  </a:lnTo>
                  <a:lnTo>
                    <a:pt x="1250" y="106"/>
                  </a:lnTo>
                  <a:lnTo>
                    <a:pt x="1246" y="119"/>
                  </a:lnTo>
                  <a:lnTo>
                    <a:pt x="1246" y="119"/>
                  </a:lnTo>
                  <a:close/>
                  <a:moveTo>
                    <a:pt x="1129" y="187"/>
                  </a:moveTo>
                  <a:lnTo>
                    <a:pt x="1129" y="187"/>
                  </a:lnTo>
                  <a:lnTo>
                    <a:pt x="1119" y="186"/>
                  </a:lnTo>
                  <a:lnTo>
                    <a:pt x="1111" y="186"/>
                  </a:lnTo>
                  <a:lnTo>
                    <a:pt x="1103" y="188"/>
                  </a:lnTo>
                  <a:lnTo>
                    <a:pt x="1098" y="192"/>
                  </a:lnTo>
                  <a:lnTo>
                    <a:pt x="1094" y="196"/>
                  </a:lnTo>
                  <a:lnTo>
                    <a:pt x="1091" y="202"/>
                  </a:lnTo>
                  <a:lnTo>
                    <a:pt x="1090" y="209"/>
                  </a:lnTo>
                  <a:lnTo>
                    <a:pt x="1089" y="217"/>
                  </a:lnTo>
                  <a:lnTo>
                    <a:pt x="1089" y="217"/>
                  </a:lnTo>
                  <a:lnTo>
                    <a:pt x="1094" y="220"/>
                  </a:lnTo>
                  <a:lnTo>
                    <a:pt x="1100" y="224"/>
                  </a:lnTo>
                  <a:lnTo>
                    <a:pt x="1102" y="226"/>
                  </a:lnTo>
                  <a:lnTo>
                    <a:pt x="1105" y="227"/>
                  </a:lnTo>
                  <a:lnTo>
                    <a:pt x="1109" y="227"/>
                  </a:lnTo>
                  <a:lnTo>
                    <a:pt x="1114" y="227"/>
                  </a:lnTo>
                  <a:lnTo>
                    <a:pt x="1114" y="227"/>
                  </a:lnTo>
                  <a:lnTo>
                    <a:pt x="1124" y="235"/>
                  </a:lnTo>
                  <a:lnTo>
                    <a:pt x="1135" y="243"/>
                  </a:lnTo>
                  <a:lnTo>
                    <a:pt x="1157" y="258"/>
                  </a:lnTo>
                  <a:lnTo>
                    <a:pt x="1178" y="273"/>
                  </a:lnTo>
                  <a:lnTo>
                    <a:pt x="1189" y="281"/>
                  </a:lnTo>
                  <a:lnTo>
                    <a:pt x="1197" y="291"/>
                  </a:lnTo>
                  <a:lnTo>
                    <a:pt x="1197" y="291"/>
                  </a:lnTo>
                  <a:lnTo>
                    <a:pt x="1204" y="300"/>
                  </a:lnTo>
                  <a:lnTo>
                    <a:pt x="1209" y="308"/>
                  </a:lnTo>
                  <a:lnTo>
                    <a:pt x="1219" y="327"/>
                  </a:lnTo>
                  <a:lnTo>
                    <a:pt x="1229" y="347"/>
                  </a:lnTo>
                  <a:lnTo>
                    <a:pt x="1236" y="356"/>
                  </a:lnTo>
                  <a:lnTo>
                    <a:pt x="1242" y="364"/>
                  </a:lnTo>
                  <a:lnTo>
                    <a:pt x="1242" y="364"/>
                  </a:lnTo>
                  <a:lnTo>
                    <a:pt x="1242" y="374"/>
                  </a:lnTo>
                  <a:lnTo>
                    <a:pt x="1244" y="381"/>
                  </a:lnTo>
                  <a:lnTo>
                    <a:pt x="1248" y="386"/>
                  </a:lnTo>
                  <a:lnTo>
                    <a:pt x="1252" y="392"/>
                  </a:lnTo>
                  <a:lnTo>
                    <a:pt x="1252" y="392"/>
                  </a:lnTo>
                  <a:lnTo>
                    <a:pt x="1252" y="375"/>
                  </a:lnTo>
                  <a:lnTo>
                    <a:pt x="1251" y="359"/>
                  </a:lnTo>
                  <a:lnTo>
                    <a:pt x="1249" y="342"/>
                  </a:lnTo>
                  <a:lnTo>
                    <a:pt x="1245" y="326"/>
                  </a:lnTo>
                  <a:lnTo>
                    <a:pt x="1240" y="311"/>
                  </a:lnTo>
                  <a:lnTo>
                    <a:pt x="1235" y="296"/>
                  </a:lnTo>
                  <a:lnTo>
                    <a:pt x="1227" y="283"/>
                  </a:lnTo>
                  <a:lnTo>
                    <a:pt x="1219" y="270"/>
                  </a:lnTo>
                  <a:lnTo>
                    <a:pt x="1210" y="257"/>
                  </a:lnTo>
                  <a:lnTo>
                    <a:pt x="1200" y="244"/>
                  </a:lnTo>
                  <a:lnTo>
                    <a:pt x="1190" y="233"/>
                  </a:lnTo>
                  <a:lnTo>
                    <a:pt x="1178" y="223"/>
                  </a:lnTo>
                  <a:lnTo>
                    <a:pt x="1166" y="212"/>
                  </a:lnTo>
                  <a:lnTo>
                    <a:pt x="1154" y="203"/>
                  </a:lnTo>
                  <a:lnTo>
                    <a:pt x="1142" y="195"/>
                  </a:lnTo>
                  <a:lnTo>
                    <a:pt x="1129" y="187"/>
                  </a:lnTo>
                  <a:lnTo>
                    <a:pt x="1129" y="187"/>
                  </a:lnTo>
                  <a:close/>
                  <a:moveTo>
                    <a:pt x="1542" y="468"/>
                  </a:moveTo>
                  <a:lnTo>
                    <a:pt x="1542" y="468"/>
                  </a:lnTo>
                  <a:lnTo>
                    <a:pt x="1540" y="463"/>
                  </a:lnTo>
                  <a:lnTo>
                    <a:pt x="1537" y="460"/>
                  </a:lnTo>
                  <a:lnTo>
                    <a:pt x="1535" y="457"/>
                  </a:lnTo>
                  <a:lnTo>
                    <a:pt x="1532" y="453"/>
                  </a:lnTo>
                  <a:lnTo>
                    <a:pt x="1532" y="453"/>
                  </a:lnTo>
                  <a:lnTo>
                    <a:pt x="1531" y="448"/>
                  </a:lnTo>
                  <a:lnTo>
                    <a:pt x="1531" y="443"/>
                  </a:lnTo>
                  <a:lnTo>
                    <a:pt x="1530" y="438"/>
                  </a:lnTo>
                  <a:lnTo>
                    <a:pt x="1529" y="433"/>
                  </a:lnTo>
                  <a:lnTo>
                    <a:pt x="1529" y="433"/>
                  </a:lnTo>
                  <a:lnTo>
                    <a:pt x="1521" y="419"/>
                  </a:lnTo>
                  <a:lnTo>
                    <a:pt x="1510" y="405"/>
                  </a:lnTo>
                  <a:lnTo>
                    <a:pt x="1497" y="392"/>
                  </a:lnTo>
                  <a:lnTo>
                    <a:pt x="1483" y="380"/>
                  </a:lnTo>
                  <a:lnTo>
                    <a:pt x="1468" y="368"/>
                  </a:lnTo>
                  <a:lnTo>
                    <a:pt x="1451" y="360"/>
                  </a:lnTo>
                  <a:lnTo>
                    <a:pt x="1434" y="352"/>
                  </a:lnTo>
                  <a:lnTo>
                    <a:pt x="1417" y="347"/>
                  </a:lnTo>
                  <a:lnTo>
                    <a:pt x="1417" y="347"/>
                  </a:lnTo>
                  <a:lnTo>
                    <a:pt x="1406" y="346"/>
                  </a:lnTo>
                  <a:lnTo>
                    <a:pt x="1397" y="346"/>
                  </a:lnTo>
                  <a:lnTo>
                    <a:pt x="1388" y="346"/>
                  </a:lnTo>
                  <a:lnTo>
                    <a:pt x="1379" y="347"/>
                  </a:lnTo>
                  <a:lnTo>
                    <a:pt x="1371" y="350"/>
                  </a:lnTo>
                  <a:lnTo>
                    <a:pt x="1362" y="352"/>
                  </a:lnTo>
                  <a:lnTo>
                    <a:pt x="1355" y="356"/>
                  </a:lnTo>
                  <a:lnTo>
                    <a:pt x="1347" y="361"/>
                  </a:lnTo>
                  <a:lnTo>
                    <a:pt x="1332" y="370"/>
                  </a:lnTo>
                  <a:lnTo>
                    <a:pt x="1318" y="382"/>
                  </a:lnTo>
                  <a:lnTo>
                    <a:pt x="1291" y="406"/>
                  </a:lnTo>
                  <a:lnTo>
                    <a:pt x="1279" y="417"/>
                  </a:lnTo>
                  <a:lnTo>
                    <a:pt x="1266" y="428"/>
                  </a:lnTo>
                  <a:lnTo>
                    <a:pt x="1252" y="437"/>
                  </a:lnTo>
                  <a:lnTo>
                    <a:pt x="1245" y="441"/>
                  </a:lnTo>
                  <a:lnTo>
                    <a:pt x="1239" y="444"/>
                  </a:lnTo>
                  <a:lnTo>
                    <a:pt x="1231" y="446"/>
                  </a:lnTo>
                  <a:lnTo>
                    <a:pt x="1225" y="447"/>
                  </a:lnTo>
                  <a:lnTo>
                    <a:pt x="1218" y="447"/>
                  </a:lnTo>
                  <a:lnTo>
                    <a:pt x="1210" y="447"/>
                  </a:lnTo>
                  <a:lnTo>
                    <a:pt x="1203" y="445"/>
                  </a:lnTo>
                  <a:lnTo>
                    <a:pt x="1194" y="443"/>
                  </a:lnTo>
                  <a:lnTo>
                    <a:pt x="1187" y="439"/>
                  </a:lnTo>
                  <a:lnTo>
                    <a:pt x="1178" y="433"/>
                  </a:lnTo>
                  <a:lnTo>
                    <a:pt x="1178" y="433"/>
                  </a:lnTo>
                  <a:lnTo>
                    <a:pt x="1177" y="427"/>
                  </a:lnTo>
                  <a:lnTo>
                    <a:pt x="1176" y="422"/>
                  </a:lnTo>
                  <a:lnTo>
                    <a:pt x="1172" y="411"/>
                  </a:lnTo>
                  <a:lnTo>
                    <a:pt x="1170" y="407"/>
                  </a:lnTo>
                  <a:lnTo>
                    <a:pt x="1170" y="402"/>
                  </a:lnTo>
                  <a:lnTo>
                    <a:pt x="1173" y="398"/>
                  </a:lnTo>
                  <a:lnTo>
                    <a:pt x="1175" y="394"/>
                  </a:lnTo>
                  <a:lnTo>
                    <a:pt x="1175" y="394"/>
                  </a:lnTo>
                  <a:lnTo>
                    <a:pt x="1181" y="400"/>
                  </a:lnTo>
                  <a:lnTo>
                    <a:pt x="1187" y="407"/>
                  </a:lnTo>
                  <a:lnTo>
                    <a:pt x="1192" y="414"/>
                  </a:lnTo>
                  <a:lnTo>
                    <a:pt x="1197" y="421"/>
                  </a:lnTo>
                  <a:lnTo>
                    <a:pt x="1205" y="425"/>
                  </a:lnTo>
                  <a:lnTo>
                    <a:pt x="1208" y="427"/>
                  </a:lnTo>
                  <a:lnTo>
                    <a:pt x="1212" y="428"/>
                  </a:lnTo>
                  <a:lnTo>
                    <a:pt x="1217" y="428"/>
                  </a:lnTo>
                  <a:lnTo>
                    <a:pt x="1221" y="427"/>
                  </a:lnTo>
                  <a:lnTo>
                    <a:pt x="1226" y="426"/>
                  </a:lnTo>
                  <a:lnTo>
                    <a:pt x="1231" y="424"/>
                  </a:lnTo>
                  <a:lnTo>
                    <a:pt x="1231" y="424"/>
                  </a:lnTo>
                  <a:lnTo>
                    <a:pt x="1234" y="417"/>
                  </a:lnTo>
                  <a:lnTo>
                    <a:pt x="1235" y="412"/>
                  </a:lnTo>
                  <a:lnTo>
                    <a:pt x="1235" y="408"/>
                  </a:lnTo>
                  <a:lnTo>
                    <a:pt x="1234" y="404"/>
                  </a:lnTo>
                  <a:lnTo>
                    <a:pt x="1230" y="394"/>
                  </a:lnTo>
                  <a:lnTo>
                    <a:pt x="1227" y="382"/>
                  </a:lnTo>
                  <a:lnTo>
                    <a:pt x="1227" y="382"/>
                  </a:lnTo>
                  <a:lnTo>
                    <a:pt x="1218" y="376"/>
                  </a:lnTo>
                  <a:lnTo>
                    <a:pt x="1207" y="371"/>
                  </a:lnTo>
                  <a:lnTo>
                    <a:pt x="1197" y="367"/>
                  </a:lnTo>
                  <a:lnTo>
                    <a:pt x="1187" y="364"/>
                  </a:lnTo>
                  <a:lnTo>
                    <a:pt x="1177" y="362"/>
                  </a:lnTo>
                  <a:lnTo>
                    <a:pt x="1166" y="361"/>
                  </a:lnTo>
                  <a:lnTo>
                    <a:pt x="1155" y="360"/>
                  </a:lnTo>
                  <a:lnTo>
                    <a:pt x="1146" y="359"/>
                  </a:lnTo>
                  <a:lnTo>
                    <a:pt x="1135" y="360"/>
                  </a:lnTo>
                  <a:lnTo>
                    <a:pt x="1125" y="361"/>
                  </a:lnTo>
                  <a:lnTo>
                    <a:pt x="1105" y="364"/>
                  </a:lnTo>
                  <a:lnTo>
                    <a:pt x="1085" y="370"/>
                  </a:lnTo>
                  <a:lnTo>
                    <a:pt x="1067" y="379"/>
                  </a:lnTo>
                  <a:lnTo>
                    <a:pt x="1048" y="389"/>
                  </a:lnTo>
                  <a:lnTo>
                    <a:pt x="1032" y="401"/>
                  </a:lnTo>
                  <a:lnTo>
                    <a:pt x="1018" y="415"/>
                  </a:lnTo>
                  <a:lnTo>
                    <a:pt x="1006" y="430"/>
                  </a:lnTo>
                  <a:lnTo>
                    <a:pt x="1000" y="439"/>
                  </a:lnTo>
                  <a:lnTo>
                    <a:pt x="995" y="447"/>
                  </a:lnTo>
                  <a:lnTo>
                    <a:pt x="991" y="456"/>
                  </a:lnTo>
                  <a:lnTo>
                    <a:pt x="986" y="466"/>
                  </a:lnTo>
                  <a:lnTo>
                    <a:pt x="983" y="475"/>
                  </a:lnTo>
                  <a:lnTo>
                    <a:pt x="981" y="485"/>
                  </a:lnTo>
                  <a:lnTo>
                    <a:pt x="980" y="495"/>
                  </a:lnTo>
                  <a:lnTo>
                    <a:pt x="979" y="504"/>
                  </a:lnTo>
                  <a:lnTo>
                    <a:pt x="979" y="504"/>
                  </a:lnTo>
                  <a:lnTo>
                    <a:pt x="979" y="520"/>
                  </a:lnTo>
                  <a:lnTo>
                    <a:pt x="981" y="542"/>
                  </a:lnTo>
                  <a:lnTo>
                    <a:pt x="981" y="542"/>
                  </a:lnTo>
                  <a:lnTo>
                    <a:pt x="982" y="557"/>
                  </a:lnTo>
                  <a:lnTo>
                    <a:pt x="985" y="573"/>
                  </a:lnTo>
                  <a:lnTo>
                    <a:pt x="988" y="589"/>
                  </a:lnTo>
                  <a:lnTo>
                    <a:pt x="993" y="605"/>
                  </a:lnTo>
                  <a:lnTo>
                    <a:pt x="998" y="621"/>
                  </a:lnTo>
                  <a:lnTo>
                    <a:pt x="1003" y="636"/>
                  </a:lnTo>
                  <a:lnTo>
                    <a:pt x="1011" y="650"/>
                  </a:lnTo>
                  <a:lnTo>
                    <a:pt x="1018" y="662"/>
                  </a:lnTo>
                  <a:lnTo>
                    <a:pt x="1018" y="662"/>
                  </a:lnTo>
                  <a:lnTo>
                    <a:pt x="1029" y="675"/>
                  </a:lnTo>
                  <a:lnTo>
                    <a:pt x="1044" y="690"/>
                  </a:lnTo>
                  <a:lnTo>
                    <a:pt x="1052" y="698"/>
                  </a:lnTo>
                  <a:lnTo>
                    <a:pt x="1060" y="703"/>
                  </a:lnTo>
                  <a:lnTo>
                    <a:pt x="1068" y="708"/>
                  </a:lnTo>
                  <a:lnTo>
                    <a:pt x="1074" y="709"/>
                  </a:lnTo>
                  <a:lnTo>
                    <a:pt x="1074" y="709"/>
                  </a:lnTo>
                  <a:lnTo>
                    <a:pt x="1078" y="709"/>
                  </a:lnTo>
                  <a:lnTo>
                    <a:pt x="1083" y="707"/>
                  </a:lnTo>
                  <a:lnTo>
                    <a:pt x="1093" y="701"/>
                  </a:lnTo>
                  <a:lnTo>
                    <a:pt x="1104" y="695"/>
                  </a:lnTo>
                  <a:lnTo>
                    <a:pt x="1116" y="689"/>
                  </a:lnTo>
                  <a:lnTo>
                    <a:pt x="1116" y="689"/>
                  </a:lnTo>
                  <a:lnTo>
                    <a:pt x="1139" y="681"/>
                  </a:lnTo>
                  <a:lnTo>
                    <a:pt x="1163" y="673"/>
                  </a:lnTo>
                  <a:lnTo>
                    <a:pt x="1187" y="666"/>
                  </a:lnTo>
                  <a:lnTo>
                    <a:pt x="1211" y="659"/>
                  </a:lnTo>
                  <a:lnTo>
                    <a:pt x="1236" y="654"/>
                  </a:lnTo>
                  <a:lnTo>
                    <a:pt x="1260" y="649"/>
                  </a:lnTo>
                  <a:lnTo>
                    <a:pt x="1312" y="640"/>
                  </a:lnTo>
                  <a:lnTo>
                    <a:pt x="1363" y="634"/>
                  </a:lnTo>
                  <a:lnTo>
                    <a:pt x="1416" y="628"/>
                  </a:lnTo>
                  <a:lnTo>
                    <a:pt x="1468" y="625"/>
                  </a:lnTo>
                  <a:lnTo>
                    <a:pt x="1520" y="623"/>
                  </a:lnTo>
                  <a:lnTo>
                    <a:pt x="1520" y="623"/>
                  </a:lnTo>
                  <a:lnTo>
                    <a:pt x="1530" y="589"/>
                  </a:lnTo>
                  <a:lnTo>
                    <a:pt x="1536" y="571"/>
                  </a:lnTo>
                  <a:lnTo>
                    <a:pt x="1540" y="552"/>
                  </a:lnTo>
                  <a:lnTo>
                    <a:pt x="1543" y="533"/>
                  </a:lnTo>
                  <a:lnTo>
                    <a:pt x="1545" y="513"/>
                  </a:lnTo>
                  <a:lnTo>
                    <a:pt x="1545" y="490"/>
                  </a:lnTo>
                  <a:lnTo>
                    <a:pt x="1544" y="480"/>
                  </a:lnTo>
                  <a:lnTo>
                    <a:pt x="1542" y="468"/>
                  </a:lnTo>
                  <a:lnTo>
                    <a:pt x="1542" y="468"/>
                  </a:lnTo>
                  <a:close/>
                  <a:moveTo>
                    <a:pt x="1281" y="375"/>
                  </a:moveTo>
                  <a:lnTo>
                    <a:pt x="1281" y="375"/>
                  </a:lnTo>
                  <a:lnTo>
                    <a:pt x="1282" y="377"/>
                  </a:lnTo>
                  <a:lnTo>
                    <a:pt x="1281" y="380"/>
                  </a:lnTo>
                  <a:lnTo>
                    <a:pt x="1280" y="385"/>
                  </a:lnTo>
                  <a:lnTo>
                    <a:pt x="1279" y="387"/>
                  </a:lnTo>
                  <a:lnTo>
                    <a:pt x="1279" y="390"/>
                  </a:lnTo>
                  <a:lnTo>
                    <a:pt x="1279" y="392"/>
                  </a:lnTo>
                  <a:lnTo>
                    <a:pt x="1281" y="394"/>
                  </a:lnTo>
                  <a:lnTo>
                    <a:pt x="1281" y="394"/>
                  </a:lnTo>
                  <a:lnTo>
                    <a:pt x="1284" y="389"/>
                  </a:lnTo>
                  <a:lnTo>
                    <a:pt x="1288" y="383"/>
                  </a:lnTo>
                  <a:lnTo>
                    <a:pt x="1298" y="374"/>
                  </a:lnTo>
                  <a:lnTo>
                    <a:pt x="1308" y="365"/>
                  </a:lnTo>
                  <a:lnTo>
                    <a:pt x="1311" y="361"/>
                  </a:lnTo>
                  <a:lnTo>
                    <a:pt x="1313" y="357"/>
                  </a:lnTo>
                  <a:lnTo>
                    <a:pt x="1313" y="357"/>
                  </a:lnTo>
                  <a:lnTo>
                    <a:pt x="1305" y="362"/>
                  </a:lnTo>
                  <a:lnTo>
                    <a:pt x="1298" y="367"/>
                  </a:lnTo>
                  <a:lnTo>
                    <a:pt x="1290" y="371"/>
                  </a:lnTo>
                  <a:lnTo>
                    <a:pt x="1286" y="372"/>
                  </a:lnTo>
                  <a:lnTo>
                    <a:pt x="1281" y="375"/>
                  </a:lnTo>
                  <a:lnTo>
                    <a:pt x="1281" y="375"/>
                  </a:lnTo>
                  <a:close/>
                  <a:moveTo>
                    <a:pt x="1601" y="659"/>
                  </a:moveTo>
                  <a:lnTo>
                    <a:pt x="1601" y="659"/>
                  </a:lnTo>
                  <a:lnTo>
                    <a:pt x="1574" y="654"/>
                  </a:lnTo>
                  <a:lnTo>
                    <a:pt x="1547" y="647"/>
                  </a:lnTo>
                  <a:lnTo>
                    <a:pt x="1535" y="643"/>
                  </a:lnTo>
                  <a:lnTo>
                    <a:pt x="1521" y="641"/>
                  </a:lnTo>
                  <a:lnTo>
                    <a:pt x="1508" y="640"/>
                  </a:lnTo>
                  <a:lnTo>
                    <a:pt x="1495" y="640"/>
                  </a:lnTo>
                  <a:lnTo>
                    <a:pt x="1495" y="640"/>
                  </a:lnTo>
                  <a:lnTo>
                    <a:pt x="1442" y="643"/>
                  </a:lnTo>
                  <a:lnTo>
                    <a:pt x="1389" y="648"/>
                  </a:lnTo>
                  <a:lnTo>
                    <a:pt x="1335" y="654"/>
                  </a:lnTo>
                  <a:lnTo>
                    <a:pt x="1284" y="662"/>
                  </a:lnTo>
                  <a:lnTo>
                    <a:pt x="1284" y="662"/>
                  </a:lnTo>
                  <a:lnTo>
                    <a:pt x="1255" y="667"/>
                  </a:lnTo>
                  <a:lnTo>
                    <a:pt x="1227" y="673"/>
                  </a:lnTo>
                  <a:lnTo>
                    <a:pt x="1199" y="681"/>
                  </a:lnTo>
                  <a:lnTo>
                    <a:pt x="1174" y="689"/>
                  </a:lnTo>
                  <a:lnTo>
                    <a:pt x="1147" y="699"/>
                  </a:lnTo>
                  <a:lnTo>
                    <a:pt x="1122" y="710"/>
                  </a:lnTo>
                  <a:lnTo>
                    <a:pt x="1099" y="722"/>
                  </a:lnTo>
                  <a:lnTo>
                    <a:pt x="1077" y="733"/>
                  </a:lnTo>
                  <a:lnTo>
                    <a:pt x="1077" y="733"/>
                  </a:lnTo>
                  <a:lnTo>
                    <a:pt x="1057" y="754"/>
                  </a:lnTo>
                  <a:lnTo>
                    <a:pt x="1039" y="775"/>
                  </a:lnTo>
                  <a:lnTo>
                    <a:pt x="1021" y="796"/>
                  </a:lnTo>
                  <a:lnTo>
                    <a:pt x="1002" y="820"/>
                  </a:lnTo>
                  <a:lnTo>
                    <a:pt x="985" y="843"/>
                  </a:lnTo>
                  <a:lnTo>
                    <a:pt x="969" y="866"/>
                  </a:lnTo>
                  <a:lnTo>
                    <a:pt x="937" y="915"/>
                  </a:lnTo>
                  <a:lnTo>
                    <a:pt x="937" y="915"/>
                  </a:lnTo>
                  <a:lnTo>
                    <a:pt x="905" y="965"/>
                  </a:lnTo>
                  <a:lnTo>
                    <a:pt x="873" y="1014"/>
                  </a:lnTo>
                  <a:lnTo>
                    <a:pt x="858" y="1040"/>
                  </a:lnTo>
                  <a:lnTo>
                    <a:pt x="843" y="1065"/>
                  </a:lnTo>
                  <a:lnTo>
                    <a:pt x="830" y="1091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41" y="1103"/>
                  </a:lnTo>
                  <a:lnTo>
                    <a:pt x="865" y="1089"/>
                  </a:lnTo>
                  <a:lnTo>
                    <a:pt x="892" y="1076"/>
                  </a:lnTo>
                  <a:lnTo>
                    <a:pt x="920" y="1064"/>
                  </a:lnTo>
                  <a:lnTo>
                    <a:pt x="951" y="1055"/>
                  </a:lnTo>
                  <a:lnTo>
                    <a:pt x="983" y="1046"/>
                  </a:lnTo>
                  <a:lnTo>
                    <a:pt x="999" y="1043"/>
                  </a:lnTo>
                  <a:lnTo>
                    <a:pt x="1016" y="1040"/>
                  </a:lnTo>
                  <a:lnTo>
                    <a:pt x="1034" y="1037"/>
                  </a:lnTo>
                  <a:lnTo>
                    <a:pt x="1053" y="1036"/>
                  </a:lnTo>
                  <a:lnTo>
                    <a:pt x="1053" y="1036"/>
                  </a:lnTo>
                  <a:lnTo>
                    <a:pt x="1071" y="1035"/>
                  </a:lnTo>
                  <a:lnTo>
                    <a:pt x="1089" y="1035"/>
                  </a:lnTo>
                  <a:lnTo>
                    <a:pt x="1107" y="1036"/>
                  </a:lnTo>
                  <a:lnTo>
                    <a:pt x="1127" y="1036"/>
                  </a:lnTo>
                  <a:lnTo>
                    <a:pt x="1127" y="1036"/>
                  </a:lnTo>
                  <a:lnTo>
                    <a:pt x="1170" y="1034"/>
                  </a:lnTo>
                  <a:lnTo>
                    <a:pt x="1214" y="1034"/>
                  </a:lnTo>
                  <a:lnTo>
                    <a:pt x="1257" y="1035"/>
                  </a:lnTo>
                  <a:lnTo>
                    <a:pt x="1299" y="1038"/>
                  </a:lnTo>
                  <a:lnTo>
                    <a:pt x="1339" y="1042"/>
                  </a:lnTo>
                  <a:lnTo>
                    <a:pt x="1376" y="1048"/>
                  </a:lnTo>
                  <a:lnTo>
                    <a:pt x="1412" y="1056"/>
                  </a:lnTo>
                  <a:lnTo>
                    <a:pt x="1430" y="1060"/>
                  </a:lnTo>
                  <a:lnTo>
                    <a:pt x="1446" y="1065"/>
                  </a:lnTo>
                  <a:lnTo>
                    <a:pt x="1446" y="1065"/>
                  </a:lnTo>
                  <a:lnTo>
                    <a:pt x="1460" y="1038"/>
                  </a:lnTo>
                  <a:lnTo>
                    <a:pt x="1473" y="1012"/>
                  </a:lnTo>
                  <a:lnTo>
                    <a:pt x="1488" y="986"/>
                  </a:lnTo>
                  <a:lnTo>
                    <a:pt x="1503" y="961"/>
                  </a:lnTo>
                  <a:lnTo>
                    <a:pt x="1520" y="937"/>
                  </a:lnTo>
                  <a:lnTo>
                    <a:pt x="1537" y="913"/>
                  </a:lnTo>
                  <a:lnTo>
                    <a:pt x="1570" y="866"/>
                  </a:lnTo>
                  <a:lnTo>
                    <a:pt x="1605" y="821"/>
                  </a:lnTo>
                  <a:lnTo>
                    <a:pt x="1642" y="775"/>
                  </a:lnTo>
                  <a:lnTo>
                    <a:pt x="1677" y="730"/>
                  </a:lnTo>
                  <a:lnTo>
                    <a:pt x="1711" y="684"/>
                  </a:lnTo>
                  <a:lnTo>
                    <a:pt x="1711" y="684"/>
                  </a:lnTo>
                  <a:lnTo>
                    <a:pt x="1699" y="680"/>
                  </a:lnTo>
                  <a:lnTo>
                    <a:pt x="1685" y="675"/>
                  </a:lnTo>
                  <a:lnTo>
                    <a:pt x="1659" y="669"/>
                  </a:lnTo>
                  <a:lnTo>
                    <a:pt x="1601" y="659"/>
                  </a:lnTo>
                  <a:lnTo>
                    <a:pt x="1601" y="659"/>
                  </a:lnTo>
                  <a:close/>
                  <a:moveTo>
                    <a:pt x="863" y="707"/>
                  </a:moveTo>
                  <a:lnTo>
                    <a:pt x="863" y="707"/>
                  </a:lnTo>
                  <a:lnTo>
                    <a:pt x="844" y="698"/>
                  </a:lnTo>
                  <a:lnTo>
                    <a:pt x="826" y="690"/>
                  </a:lnTo>
                  <a:lnTo>
                    <a:pt x="807" y="684"/>
                  </a:lnTo>
                  <a:lnTo>
                    <a:pt x="788" y="679"/>
                  </a:lnTo>
                  <a:lnTo>
                    <a:pt x="769" y="674"/>
                  </a:lnTo>
                  <a:lnTo>
                    <a:pt x="749" y="671"/>
                  </a:lnTo>
                  <a:lnTo>
                    <a:pt x="700" y="665"/>
                  </a:lnTo>
                  <a:lnTo>
                    <a:pt x="700" y="665"/>
                  </a:lnTo>
                  <a:lnTo>
                    <a:pt x="660" y="658"/>
                  </a:lnTo>
                  <a:lnTo>
                    <a:pt x="639" y="656"/>
                  </a:lnTo>
                  <a:lnTo>
                    <a:pt x="619" y="655"/>
                  </a:lnTo>
                  <a:lnTo>
                    <a:pt x="619" y="655"/>
                  </a:lnTo>
                  <a:lnTo>
                    <a:pt x="591" y="654"/>
                  </a:lnTo>
                  <a:lnTo>
                    <a:pt x="562" y="656"/>
                  </a:lnTo>
                  <a:lnTo>
                    <a:pt x="506" y="659"/>
                  </a:lnTo>
                  <a:lnTo>
                    <a:pt x="452" y="664"/>
                  </a:lnTo>
                  <a:lnTo>
                    <a:pt x="427" y="665"/>
                  </a:lnTo>
                  <a:lnTo>
                    <a:pt x="403" y="665"/>
                  </a:lnTo>
                  <a:lnTo>
                    <a:pt x="403" y="665"/>
                  </a:lnTo>
                  <a:lnTo>
                    <a:pt x="389" y="664"/>
                  </a:lnTo>
                  <a:lnTo>
                    <a:pt x="375" y="660"/>
                  </a:lnTo>
                  <a:lnTo>
                    <a:pt x="347" y="654"/>
                  </a:lnTo>
                  <a:lnTo>
                    <a:pt x="320" y="648"/>
                  </a:lnTo>
                  <a:lnTo>
                    <a:pt x="307" y="645"/>
                  </a:lnTo>
                  <a:lnTo>
                    <a:pt x="295" y="644"/>
                  </a:lnTo>
                  <a:lnTo>
                    <a:pt x="295" y="644"/>
                  </a:lnTo>
                  <a:lnTo>
                    <a:pt x="295" y="643"/>
                  </a:lnTo>
                  <a:lnTo>
                    <a:pt x="294" y="642"/>
                  </a:lnTo>
                  <a:lnTo>
                    <a:pt x="292" y="642"/>
                  </a:lnTo>
                  <a:lnTo>
                    <a:pt x="292" y="642"/>
                  </a:lnTo>
                  <a:lnTo>
                    <a:pt x="291" y="648"/>
                  </a:lnTo>
                  <a:lnTo>
                    <a:pt x="290" y="653"/>
                  </a:lnTo>
                  <a:lnTo>
                    <a:pt x="288" y="657"/>
                  </a:lnTo>
                  <a:lnTo>
                    <a:pt x="285" y="660"/>
                  </a:lnTo>
                  <a:lnTo>
                    <a:pt x="280" y="667"/>
                  </a:lnTo>
                  <a:lnTo>
                    <a:pt x="275" y="674"/>
                  </a:lnTo>
                  <a:lnTo>
                    <a:pt x="275" y="674"/>
                  </a:lnTo>
                  <a:lnTo>
                    <a:pt x="268" y="690"/>
                  </a:lnTo>
                  <a:lnTo>
                    <a:pt x="261" y="707"/>
                  </a:lnTo>
                  <a:lnTo>
                    <a:pt x="255" y="722"/>
                  </a:lnTo>
                  <a:lnTo>
                    <a:pt x="249" y="735"/>
                  </a:lnTo>
                  <a:lnTo>
                    <a:pt x="249" y="735"/>
                  </a:lnTo>
                  <a:lnTo>
                    <a:pt x="231" y="762"/>
                  </a:lnTo>
                  <a:lnTo>
                    <a:pt x="214" y="788"/>
                  </a:lnTo>
                  <a:lnTo>
                    <a:pt x="196" y="814"/>
                  </a:lnTo>
                  <a:lnTo>
                    <a:pt x="179" y="841"/>
                  </a:lnTo>
                  <a:lnTo>
                    <a:pt x="179" y="841"/>
                  </a:lnTo>
                  <a:lnTo>
                    <a:pt x="171" y="854"/>
                  </a:lnTo>
                  <a:lnTo>
                    <a:pt x="162" y="866"/>
                  </a:lnTo>
                  <a:lnTo>
                    <a:pt x="153" y="879"/>
                  </a:lnTo>
                  <a:lnTo>
                    <a:pt x="145" y="891"/>
                  </a:lnTo>
                  <a:lnTo>
                    <a:pt x="145" y="891"/>
                  </a:lnTo>
                  <a:lnTo>
                    <a:pt x="132" y="916"/>
                  </a:lnTo>
                  <a:lnTo>
                    <a:pt x="124" y="928"/>
                  </a:lnTo>
                  <a:lnTo>
                    <a:pt x="116" y="940"/>
                  </a:lnTo>
                  <a:lnTo>
                    <a:pt x="116" y="940"/>
                  </a:lnTo>
                  <a:lnTo>
                    <a:pt x="105" y="950"/>
                  </a:lnTo>
                  <a:lnTo>
                    <a:pt x="95" y="960"/>
                  </a:lnTo>
                  <a:lnTo>
                    <a:pt x="91" y="966"/>
                  </a:lnTo>
                  <a:lnTo>
                    <a:pt x="87" y="972"/>
                  </a:lnTo>
                  <a:lnTo>
                    <a:pt x="85" y="978"/>
                  </a:lnTo>
                  <a:lnTo>
                    <a:pt x="84" y="987"/>
                  </a:lnTo>
                  <a:lnTo>
                    <a:pt x="84" y="987"/>
                  </a:lnTo>
                  <a:lnTo>
                    <a:pt x="91" y="991"/>
                  </a:lnTo>
                  <a:lnTo>
                    <a:pt x="100" y="997"/>
                  </a:lnTo>
                  <a:lnTo>
                    <a:pt x="115" y="1008"/>
                  </a:lnTo>
                  <a:lnTo>
                    <a:pt x="122" y="1014"/>
                  </a:lnTo>
                  <a:lnTo>
                    <a:pt x="131" y="1016"/>
                  </a:lnTo>
                  <a:lnTo>
                    <a:pt x="136" y="1017"/>
                  </a:lnTo>
                  <a:lnTo>
                    <a:pt x="142" y="1016"/>
                  </a:lnTo>
                  <a:lnTo>
                    <a:pt x="147" y="1016"/>
                  </a:lnTo>
                  <a:lnTo>
                    <a:pt x="152" y="1014"/>
                  </a:lnTo>
                  <a:lnTo>
                    <a:pt x="152" y="1014"/>
                  </a:lnTo>
                  <a:lnTo>
                    <a:pt x="151" y="1018"/>
                  </a:lnTo>
                  <a:lnTo>
                    <a:pt x="150" y="1021"/>
                  </a:lnTo>
                  <a:lnTo>
                    <a:pt x="151" y="1023"/>
                  </a:lnTo>
                  <a:lnTo>
                    <a:pt x="154" y="1026"/>
                  </a:lnTo>
                  <a:lnTo>
                    <a:pt x="154" y="1026"/>
                  </a:lnTo>
                  <a:lnTo>
                    <a:pt x="171" y="1029"/>
                  </a:lnTo>
                  <a:lnTo>
                    <a:pt x="188" y="1032"/>
                  </a:lnTo>
                  <a:lnTo>
                    <a:pt x="203" y="1036"/>
                  </a:lnTo>
                  <a:lnTo>
                    <a:pt x="219" y="1038"/>
                  </a:lnTo>
                  <a:lnTo>
                    <a:pt x="219" y="1038"/>
                  </a:lnTo>
                  <a:lnTo>
                    <a:pt x="243" y="1038"/>
                  </a:lnTo>
                  <a:lnTo>
                    <a:pt x="267" y="1037"/>
                  </a:lnTo>
                  <a:lnTo>
                    <a:pt x="290" y="1035"/>
                  </a:lnTo>
                  <a:lnTo>
                    <a:pt x="315" y="1031"/>
                  </a:lnTo>
                  <a:lnTo>
                    <a:pt x="362" y="1023"/>
                  </a:lnTo>
                  <a:lnTo>
                    <a:pt x="387" y="1020"/>
                  </a:lnTo>
                  <a:lnTo>
                    <a:pt x="410" y="1018"/>
                  </a:lnTo>
                  <a:lnTo>
                    <a:pt x="410" y="1018"/>
                  </a:lnTo>
                  <a:lnTo>
                    <a:pt x="438" y="1018"/>
                  </a:lnTo>
                  <a:lnTo>
                    <a:pt x="465" y="1018"/>
                  </a:lnTo>
                  <a:lnTo>
                    <a:pt x="492" y="1020"/>
                  </a:lnTo>
                  <a:lnTo>
                    <a:pt x="518" y="1023"/>
                  </a:lnTo>
                  <a:lnTo>
                    <a:pt x="544" y="1027"/>
                  </a:lnTo>
                  <a:lnTo>
                    <a:pt x="570" y="1032"/>
                  </a:lnTo>
                  <a:lnTo>
                    <a:pt x="594" y="1037"/>
                  </a:lnTo>
                  <a:lnTo>
                    <a:pt x="619" y="1044"/>
                  </a:lnTo>
                  <a:lnTo>
                    <a:pt x="644" y="1051"/>
                  </a:lnTo>
                  <a:lnTo>
                    <a:pt x="667" y="1059"/>
                  </a:lnTo>
                  <a:lnTo>
                    <a:pt x="714" y="1075"/>
                  </a:lnTo>
                  <a:lnTo>
                    <a:pt x="758" y="1093"/>
                  </a:lnTo>
                  <a:lnTo>
                    <a:pt x="801" y="1112"/>
                  </a:lnTo>
                  <a:lnTo>
                    <a:pt x="801" y="1112"/>
                  </a:lnTo>
                  <a:lnTo>
                    <a:pt x="821" y="1074"/>
                  </a:lnTo>
                  <a:lnTo>
                    <a:pt x="842" y="1036"/>
                  </a:lnTo>
                  <a:lnTo>
                    <a:pt x="864" y="1000"/>
                  </a:lnTo>
                  <a:lnTo>
                    <a:pt x="886" y="965"/>
                  </a:lnTo>
                  <a:lnTo>
                    <a:pt x="932" y="894"/>
                  </a:lnTo>
                  <a:lnTo>
                    <a:pt x="979" y="824"/>
                  </a:lnTo>
                  <a:lnTo>
                    <a:pt x="979" y="824"/>
                  </a:lnTo>
                  <a:lnTo>
                    <a:pt x="976" y="811"/>
                  </a:lnTo>
                  <a:lnTo>
                    <a:pt x="972" y="801"/>
                  </a:lnTo>
                  <a:lnTo>
                    <a:pt x="968" y="790"/>
                  </a:lnTo>
                  <a:lnTo>
                    <a:pt x="963" y="780"/>
                  </a:lnTo>
                  <a:lnTo>
                    <a:pt x="957" y="772"/>
                  </a:lnTo>
                  <a:lnTo>
                    <a:pt x="951" y="763"/>
                  </a:lnTo>
                  <a:lnTo>
                    <a:pt x="945" y="756"/>
                  </a:lnTo>
                  <a:lnTo>
                    <a:pt x="937" y="749"/>
                  </a:lnTo>
                  <a:lnTo>
                    <a:pt x="930" y="743"/>
                  </a:lnTo>
                  <a:lnTo>
                    <a:pt x="921" y="738"/>
                  </a:lnTo>
                  <a:lnTo>
                    <a:pt x="903" y="727"/>
                  </a:lnTo>
                  <a:lnTo>
                    <a:pt x="884" y="716"/>
                  </a:lnTo>
                  <a:lnTo>
                    <a:pt x="863" y="707"/>
                  </a:lnTo>
                  <a:lnTo>
                    <a:pt x="863" y="707"/>
                  </a:lnTo>
                  <a:close/>
                  <a:moveTo>
                    <a:pt x="1667" y="773"/>
                  </a:moveTo>
                  <a:lnTo>
                    <a:pt x="1667" y="773"/>
                  </a:lnTo>
                  <a:lnTo>
                    <a:pt x="1609" y="848"/>
                  </a:lnTo>
                  <a:lnTo>
                    <a:pt x="1581" y="885"/>
                  </a:lnTo>
                  <a:lnTo>
                    <a:pt x="1553" y="924"/>
                  </a:lnTo>
                  <a:lnTo>
                    <a:pt x="1526" y="963"/>
                  </a:lnTo>
                  <a:lnTo>
                    <a:pt x="1513" y="984"/>
                  </a:lnTo>
                  <a:lnTo>
                    <a:pt x="1501" y="1005"/>
                  </a:lnTo>
                  <a:lnTo>
                    <a:pt x="1490" y="1027"/>
                  </a:lnTo>
                  <a:lnTo>
                    <a:pt x="1479" y="1048"/>
                  </a:lnTo>
                  <a:lnTo>
                    <a:pt x="1469" y="1069"/>
                  </a:lnTo>
                  <a:lnTo>
                    <a:pt x="1461" y="1092"/>
                  </a:lnTo>
                  <a:lnTo>
                    <a:pt x="1461" y="1092"/>
                  </a:lnTo>
                  <a:lnTo>
                    <a:pt x="1482" y="1097"/>
                  </a:lnTo>
                  <a:lnTo>
                    <a:pt x="1494" y="1101"/>
                  </a:lnTo>
                  <a:lnTo>
                    <a:pt x="1505" y="1103"/>
                  </a:lnTo>
                  <a:lnTo>
                    <a:pt x="1505" y="1103"/>
                  </a:lnTo>
                  <a:lnTo>
                    <a:pt x="1510" y="1097"/>
                  </a:lnTo>
                  <a:lnTo>
                    <a:pt x="1513" y="1095"/>
                  </a:lnTo>
                  <a:lnTo>
                    <a:pt x="1517" y="1095"/>
                  </a:lnTo>
                  <a:lnTo>
                    <a:pt x="1517" y="1095"/>
                  </a:lnTo>
                  <a:lnTo>
                    <a:pt x="1540" y="1056"/>
                  </a:lnTo>
                  <a:lnTo>
                    <a:pt x="1562" y="1016"/>
                  </a:lnTo>
                  <a:lnTo>
                    <a:pt x="1611" y="940"/>
                  </a:lnTo>
                  <a:lnTo>
                    <a:pt x="1659" y="864"/>
                  </a:lnTo>
                  <a:lnTo>
                    <a:pt x="1681" y="824"/>
                  </a:lnTo>
                  <a:lnTo>
                    <a:pt x="1704" y="785"/>
                  </a:lnTo>
                  <a:lnTo>
                    <a:pt x="1704" y="785"/>
                  </a:lnTo>
                  <a:lnTo>
                    <a:pt x="1696" y="781"/>
                  </a:lnTo>
                  <a:lnTo>
                    <a:pt x="1687" y="778"/>
                  </a:lnTo>
                  <a:lnTo>
                    <a:pt x="1677" y="775"/>
                  </a:lnTo>
                  <a:lnTo>
                    <a:pt x="1667" y="773"/>
                  </a:lnTo>
                  <a:lnTo>
                    <a:pt x="1667" y="773"/>
                  </a:lnTo>
                  <a:close/>
                  <a:moveTo>
                    <a:pt x="1690" y="854"/>
                  </a:moveTo>
                  <a:lnTo>
                    <a:pt x="1690" y="854"/>
                  </a:lnTo>
                  <a:lnTo>
                    <a:pt x="1684" y="859"/>
                  </a:lnTo>
                  <a:lnTo>
                    <a:pt x="1679" y="864"/>
                  </a:lnTo>
                  <a:lnTo>
                    <a:pt x="1674" y="868"/>
                  </a:lnTo>
                  <a:lnTo>
                    <a:pt x="1669" y="874"/>
                  </a:lnTo>
                  <a:lnTo>
                    <a:pt x="1669" y="874"/>
                  </a:lnTo>
                  <a:lnTo>
                    <a:pt x="1662" y="885"/>
                  </a:lnTo>
                  <a:lnTo>
                    <a:pt x="1655" y="897"/>
                  </a:lnTo>
                  <a:lnTo>
                    <a:pt x="1642" y="922"/>
                  </a:lnTo>
                  <a:lnTo>
                    <a:pt x="1629" y="947"/>
                  </a:lnTo>
                  <a:lnTo>
                    <a:pt x="1616" y="972"/>
                  </a:lnTo>
                  <a:lnTo>
                    <a:pt x="1616" y="972"/>
                  </a:lnTo>
                  <a:lnTo>
                    <a:pt x="1590" y="1011"/>
                  </a:lnTo>
                  <a:lnTo>
                    <a:pt x="1577" y="1030"/>
                  </a:lnTo>
                  <a:lnTo>
                    <a:pt x="1566" y="1049"/>
                  </a:lnTo>
                  <a:lnTo>
                    <a:pt x="1555" y="1069"/>
                  </a:lnTo>
                  <a:lnTo>
                    <a:pt x="1545" y="1090"/>
                  </a:lnTo>
                  <a:lnTo>
                    <a:pt x="1537" y="1111"/>
                  </a:lnTo>
                  <a:lnTo>
                    <a:pt x="1535" y="1123"/>
                  </a:lnTo>
                  <a:lnTo>
                    <a:pt x="1532" y="1134"/>
                  </a:lnTo>
                  <a:lnTo>
                    <a:pt x="1532" y="1134"/>
                  </a:lnTo>
                  <a:lnTo>
                    <a:pt x="1532" y="1136"/>
                  </a:lnTo>
                  <a:lnTo>
                    <a:pt x="1533" y="1138"/>
                  </a:lnTo>
                  <a:lnTo>
                    <a:pt x="1537" y="1140"/>
                  </a:lnTo>
                  <a:lnTo>
                    <a:pt x="1539" y="1143"/>
                  </a:lnTo>
                  <a:lnTo>
                    <a:pt x="1540" y="1146"/>
                  </a:lnTo>
                  <a:lnTo>
                    <a:pt x="1539" y="1149"/>
                  </a:lnTo>
                  <a:lnTo>
                    <a:pt x="1539" y="1149"/>
                  </a:lnTo>
                  <a:lnTo>
                    <a:pt x="1537" y="1154"/>
                  </a:lnTo>
                  <a:lnTo>
                    <a:pt x="1532" y="1161"/>
                  </a:lnTo>
                  <a:lnTo>
                    <a:pt x="1531" y="1164"/>
                  </a:lnTo>
                  <a:lnTo>
                    <a:pt x="1531" y="1167"/>
                  </a:lnTo>
                  <a:lnTo>
                    <a:pt x="1532" y="1170"/>
                  </a:lnTo>
                  <a:lnTo>
                    <a:pt x="1535" y="1173"/>
                  </a:lnTo>
                  <a:lnTo>
                    <a:pt x="1535" y="1173"/>
                  </a:lnTo>
                  <a:lnTo>
                    <a:pt x="1547" y="1157"/>
                  </a:lnTo>
                  <a:lnTo>
                    <a:pt x="1560" y="1140"/>
                  </a:lnTo>
                  <a:lnTo>
                    <a:pt x="1583" y="1105"/>
                  </a:lnTo>
                  <a:lnTo>
                    <a:pt x="1605" y="1067"/>
                  </a:lnTo>
                  <a:lnTo>
                    <a:pt x="1627" y="1030"/>
                  </a:lnTo>
                  <a:lnTo>
                    <a:pt x="1648" y="992"/>
                  </a:lnTo>
                  <a:lnTo>
                    <a:pt x="1670" y="956"/>
                  </a:lnTo>
                  <a:lnTo>
                    <a:pt x="1682" y="938"/>
                  </a:lnTo>
                  <a:lnTo>
                    <a:pt x="1695" y="921"/>
                  </a:lnTo>
                  <a:lnTo>
                    <a:pt x="1708" y="905"/>
                  </a:lnTo>
                  <a:lnTo>
                    <a:pt x="1721" y="889"/>
                  </a:lnTo>
                  <a:lnTo>
                    <a:pt x="1721" y="889"/>
                  </a:lnTo>
                  <a:lnTo>
                    <a:pt x="1717" y="884"/>
                  </a:lnTo>
                  <a:lnTo>
                    <a:pt x="1714" y="880"/>
                  </a:lnTo>
                  <a:lnTo>
                    <a:pt x="1712" y="876"/>
                  </a:lnTo>
                  <a:lnTo>
                    <a:pt x="1711" y="871"/>
                  </a:lnTo>
                  <a:lnTo>
                    <a:pt x="1711" y="867"/>
                  </a:lnTo>
                  <a:lnTo>
                    <a:pt x="1711" y="862"/>
                  </a:lnTo>
                  <a:lnTo>
                    <a:pt x="1714" y="851"/>
                  </a:lnTo>
                  <a:lnTo>
                    <a:pt x="1718" y="840"/>
                  </a:lnTo>
                  <a:lnTo>
                    <a:pt x="1720" y="829"/>
                  </a:lnTo>
                  <a:lnTo>
                    <a:pt x="1721" y="822"/>
                  </a:lnTo>
                  <a:lnTo>
                    <a:pt x="1721" y="816"/>
                  </a:lnTo>
                  <a:lnTo>
                    <a:pt x="1720" y="809"/>
                  </a:lnTo>
                  <a:lnTo>
                    <a:pt x="1719" y="802"/>
                  </a:lnTo>
                  <a:lnTo>
                    <a:pt x="1719" y="802"/>
                  </a:lnTo>
                  <a:lnTo>
                    <a:pt x="1714" y="808"/>
                  </a:lnTo>
                  <a:lnTo>
                    <a:pt x="1710" y="815"/>
                  </a:lnTo>
                  <a:lnTo>
                    <a:pt x="1703" y="828"/>
                  </a:lnTo>
                  <a:lnTo>
                    <a:pt x="1696" y="841"/>
                  </a:lnTo>
                  <a:lnTo>
                    <a:pt x="1690" y="854"/>
                  </a:lnTo>
                  <a:lnTo>
                    <a:pt x="1690" y="854"/>
                  </a:lnTo>
                  <a:close/>
                  <a:moveTo>
                    <a:pt x="585" y="1053"/>
                  </a:moveTo>
                  <a:lnTo>
                    <a:pt x="585" y="1053"/>
                  </a:lnTo>
                  <a:lnTo>
                    <a:pt x="567" y="1049"/>
                  </a:lnTo>
                  <a:lnTo>
                    <a:pt x="546" y="1045"/>
                  </a:lnTo>
                  <a:lnTo>
                    <a:pt x="525" y="1042"/>
                  </a:lnTo>
                  <a:lnTo>
                    <a:pt x="503" y="1040"/>
                  </a:lnTo>
                  <a:lnTo>
                    <a:pt x="482" y="1037"/>
                  </a:lnTo>
                  <a:lnTo>
                    <a:pt x="460" y="1036"/>
                  </a:lnTo>
                  <a:lnTo>
                    <a:pt x="438" y="1035"/>
                  </a:lnTo>
                  <a:lnTo>
                    <a:pt x="418" y="1036"/>
                  </a:lnTo>
                  <a:lnTo>
                    <a:pt x="418" y="1036"/>
                  </a:lnTo>
                  <a:lnTo>
                    <a:pt x="398" y="1037"/>
                  </a:lnTo>
                  <a:lnTo>
                    <a:pt x="380" y="1040"/>
                  </a:lnTo>
                  <a:lnTo>
                    <a:pt x="343" y="1047"/>
                  </a:lnTo>
                  <a:lnTo>
                    <a:pt x="325" y="1050"/>
                  </a:lnTo>
                  <a:lnTo>
                    <a:pt x="305" y="1053"/>
                  </a:lnTo>
                  <a:lnTo>
                    <a:pt x="287" y="1056"/>
                  </a:lnTo>
                  <a:lnTo>
                    <a:pt x="268" y="1056"/>
                  </a:lnTo>
                  <a:lnTo>
                    <a:pt x="268" y="1056"/>
                  </a:lnTo>
                  <a:lnTo>
                    <a:pt x="235" y="1055"/>
                  </a:lnTo>
                  <a:lnTo>
                    <a:pt x="201" y="1051"/>
                  </a:lnTo>
                  <a:lnTo>
                    <a:pt x="185" y="1049"/>
                  </a:lnTo>
                  <a:lnTo>
                    <a:pt x="169" y="1046"/>
                  </a:lnTo>
                  <a:lnTo>
                    <a:pt x="155" y="1042"/>
                  </a:lnTo>
                  <a:lnTo>
                    <a:pt x="143" y="1036"/>
                  </a:lnTo>
                  <a:lnTo>
                    <a:pt x="143" y="1036"/>
                  </a:lnTo>
                  <a:lnTo>
                    <a:pt x="131" y="1046"/>
                  </a:lnTo>
                  <a:lnTo>
                    <a:pt x="119" y="1057"/>
                  </a:lnTo>
                  <a:lnTo>
                    <a:pt x="107" y="1067"/>
                  </a:lnTo>
                  <a:lnTo>
                    <a:pt x="95" y="1078"/>
                  </a:lnTo>
                  <a:lnTo>
                    <a:pt x="95" y="1078"/>
                  </a:lnTo>
                  <a:lnTo>
                    <a:pt x="165" y="1079"/>
                  </a:lnTo>
                  <a:lnTo>
                    <a:pt x="237" y="1079"/>
                  </a:lnTo>
                  <a:lnTo>
                    <a:pt x="386" y="1078"/>
                  </a:lnTo>
                  <a:lnTo>
                    <a:pt x="461" y="1078"/>
                  </a:lnTo>
                  <a:lnTo>
                    <a:pt x="536" y="1079"/>
                  </a:lnTo>
                  <a:lnTo>
                    <a:pt x="608" y="1081"/>
                  </a:lnTo>
                  <a:lnTo>
                    <a:pt x="645" y="1084"/>
                  </a:lnTo>
                  <a:lnTo>
                    <a:pt x="681" y="1088"/>
                  </a:lnTo>
                  <a:lnTo>
                    <a:pt x="681" y="1088"/>
                  </a:lnTo>
                  <a:lnTo>
                    <a:pt x="669" y="1081"/>
                  </a:lnTo>
                  <a:lnTo>
                    <a:pt x="658" y="1076"/>
                  </a:lnTo>
                  <a:lnTo>
                    <a:pt x="633" y="1066"/>
                  </a:lnTo>
                  <a:lnTo>
                    <a:pt x="608" y="1059"/>
                  </a:lnTo>
                  <a:lnTo>
                    <a:pt x="585" y="1053"/>
                  </a:lnTo>
                  <a:lnTo>
                    <a:pt x="585" y="1053"/>
                  </a:lnTo>
                  <a:close/>
                  <a:moveTo>
                    <a:pt x="1323" y="1061"/>
                  </a:moveTo>
                  <a:lnTo>
                    <a:pt x="1323" y="1061"/>
                  </a:lnTo>
                  <a:lnTo>
                    <a:pt x="1271" y="1060"/>
                  </a:lnTo>
                  <a:lnTo>
                    <a:pt x="1218" y="1057"/>
                  </a:lnTo>
                  <a:lnTo>
                    <a:pt x="1164" y="1055"/>
                  </a:lnTo>
                  <a:lnTo>
                    <a:pt x="1111" y="1053"/>
                  </a:lnTo>
                  <a:lnTo>
                    <a:pt x="1084" y="1053"/>
                  </a:lnTo>
                  <a:lnTo>
                    <a:pt x="1059" y="1055"/>
                  </a:lnTo>
                  <a:lnTo>
                    <a:pt x="1033" y="1057"/>
                  </a:lnTo>
                  <a:lnTo>
                    <a:pt x="1009" y="1059"/>
                  </a:lnTo>
                  <a:lnTo>
                    <a:pt x="986" y="1063"/>
                  </a:lnTo>
                  <a:lnTo>
                    <a:pt x="964" y="1068"/>
                  </a:lnTo>
                  <a:lnTo>
                    <a:pt x="942" y="1076"/>
                  </a:lnTo>
                  <a:lnTo>
                    <a:pt x="922" y="1084"/>
                  </a:lnTo>
                  <a:lnTo>
                    <a:pt x="922" y="1084"/>
                  </a:lnTo>
                  <a:lnTo>
                    <a:pt x="953" y="1082"/>
                  </a:lnTo>
                  <a:lnTo>
                    <a:pt x="983" y="1080"/>
                  </a:lnTo>
                  <a:lnTo>
                    <a:pt x="1043" y="1078"/>
                  </a:lnTo>
                  <a:lnTo>
                    <a:pt x="1102" y="1078"/>
                  </a:lnTo>
                  <a:lnTo>
                    <a:pt x="1159" y="1079"/>
                  </a:lnTo>
                  <a:lnTo>
                    <a:pt x="1272" y="1082"/>
                  </a:lnTo>
                  <a:lnTo>
                    <a:pt x="1327" y="1082"/>
                  </a:lnTo>
                  <a:lnTo>
                    <a:pt x="1381" y="1082"/>
                  </a:lnTo>
                  <a:lnTo>
                    <a:pt x="1381" y="1082"/>
                  </a:lnTo>
                  <a:lnTo>
                    <a:pt x="1396" y="1082"/>
                  </a:lnTo>
                  <a:lnTo>
                    <a:pt x="1407" y="1083"/>
                  </a:lnTo>
                  <a:lnTo>
                    <a:pt x="1416" y="1084"/>
                  </a:lnTo>
                  <a:lnTo>
                    <a:pt x="1426" y="1088"/>
                  </a:lnTo>
                  <a:lnTo>
                    <a:pt x="1426" y="1088"/>
                  </a:lnTo>
                  <a:lnTo>
                    <a:pt x="1422" y="1082"/>
                  </a:lnTo>
                  <a:lnTo>
                    <a:pt x="1418" y="1079"/>
                  </a:lnTo>
                  <a:lnTo>
                    <a:pt x="1412" y="1075"/>
                  </a:lnTo>
                  <a:lnTo>
                    <a:pt x="1407" y="1072"/>
                  </a:lnTo>
                  <a:lnTo>
                    <a:pt x="1395" y="1067"/>
                  </a:lnTo>
                  <a:lnTo>
                    <a:pt x="1381" y="1064"/>
                  </a:lnTo>
                  <a:lnTo>
                    <a:pt x="1367" y="1062"/>
                  </a:lnTo>
                  <a:lnTo>
                    <a:pt x="1352" y="1061"/>
                  </a:lnTo>
                  <a:lnTo>
                    <a:pt x="1323" y="1061"/>
                  </a:lnTo>
                  <a:lnTo>
                    <a:pt x="1323" y="1061"/>
                  </a:lnTo>
                  <a:close/>
                  <a:moveTo>
                    <a:pt x="607" y="1105"/>
                  </a:moveTo>
                  <a:lnTo>
                    <a:pt x="607" y="1105"/>
                  </a:lnTo>
                  <a:lnTo>
                    <a:pt x="575" y="1102"/>
                  </a:lnTo>
                  <a:lnTo>
                    <a:pt x="543" y="1099"/>
                  </a:lnTo>
                  <a:lnTo>
                    <a:pt x="480" y="1097"/>
                  </a:lnTo>
                  <a:lnTo>
                    <a:pt x="418" y="1097"/>
                  </a:lnTo>
                  <a:lnTo>
                    <a:pt x="355" y="1097"/>
                  </a:lnTo>
                  <a:lnTo>
                    <a:pt x="228" y="1099"/>
                  </a:lnTo>
                  <a:lnTo>
                    <a:pt x="164" y="1101"/>
                  </a:lnTo>
                  <a:lnTo>
                    <a:pt x="98" y="1099"/>
                  </a:lnTo>
                  <a:lnTo>
                    <a:pt x="98" y="1099"/>
                  </a:lnTo>
                  <a:lnTo>
                    <a:pt x="101" y="1113"/>
                  </a:lnTo>
                  <a:lnTo>
                    <a:pt x="103" y="1127"/>
                  </a:lnTo>
                  <a:lnTo>
                    <a:pt x="103" y="1127"/>
                  </a:lnTo>
                  <a:lnTo>
                    <a:pt x="123" y="1129"/>
                  </a:lnTo>
                  <a:lnTo>
                    <a:pt x="143" y="1132"/>
                  </a:lnTo>
                  <a:lnTo>
                    <a:pt x="152" y="1133"/>
                  </a:lnTo>
                  <a:lnTo>
                    <a:pt x="162" y="1135"/>
                  </a:lnTo>
                  <a:lnTo>
                    <a:pt x="169" y="1138"/>
                  </a:lnTo>
                  <a:lnTo>
                    <a:pt x="177" y="1141"/>
                  </a:lnTo>
                  <a:lnTo>
                    <a:pt x="177" y="1141"/>
                  </a:lnTo>
                  <a:lnTo>
                    <a:pt x="157" y="1143"/>
                  </a:lnTo>
                  <a:lnTo>
                    <a:pt x="132" y="1144"/>
                  </a:lnTo>
                  <a:lnTo>
                    <a:pt x="106" y="1146"/>
                  </a:lnTo>
                  <a:lnTo>
                    <a:pt x="84" y="1147"/>
                  </a:lnTo>
                  <a:lnTo>
                    <a:pt x="84" y="1147"/>
                  </a:lnTo>
                  <a:lnTo>
                    <a:pt x="87" y="1151"/>
                  </a:lnTo>
                  <a:lnTo>
                    <a:pt x="90" y="1154"/>
                  </a:lnTo>
                  <a:lnTo>
                    <a:pt x="94" y="1157"/>
                  </a:lnTo>
                  <a:lnTo>
                    <a:pt x="98" y="1159"/>
                  </a:lnTo>
                  <a:lnTo>
                    <a:pt x="106" y="1162"/>
                  </a:lnTo>
                  <a:lnTo>
                    <a:pt x="116" y="1163"/>
                  </a:lnTo>
                  <a:lnTo>
                    <a:pt x="136" y="1162"/>
                  </a:lnTo>
                  <a:lnTo>
                    <a:pt x="148" y="1161"/>
                  </a:lnTo>
                  <a:lnTo>
                    <a:pt x="160" y="1162"/>
                  </a:lnTo>
                  <a:lnTo>
                    <a:pt x="160" y="1162"/>
                  </a:lnTo>
                  <a:lnTo>
                    <a:pt x="193" y="1163"/>
                  </a:lnTo>
                  <a:lnTo>
                    <a:pt x="227" y="1164"/>
                  </a:lnTo>
                  <a:lnTo>
                    <a:pt x="297" y="1163"/>
                  </a:lnTo>
                  <a:lnTo>
                    <a:pt x="365" y="1162"/>
                  </a:lnTo>
                  <a:lnTo>
                    <a:pt x="400" y="1161"/>
                  </a:lnTo>
                  <a:lnTo>
                    <a:pt x="433" y="1162"/>
                  </a:lnTo>
                  <a:lnTo>
                    <a:pt x="433" y="1162"/>
                  </a:lnTo>
                  <a:lnTo>
                    <a:pt x="448" y="1162"/>
                  </a:lnTo>
                  <a:lnTo>
                    <a:pt x="464" y="1164"/>
                  </a:lnTo>
                  <a:lnTo>
                    <a:pt x="493" y="1167"/>
                  </a:lnTo>
                  <a:lnTo>
                    <a:pt x="507" y="1168"/>
                  </a:lnTo>
                  <a:lnTo>
                    <a:pt x="521" y="1168"/>
                  </a:lnTo>
                  <a:lnTo>
                    <a:pt x="534" y="1168"/>
                  </a:lnTo>
                  <a:lnTo>
                    <a:pt x="548" y="1166"/>
                  </a:lnTo>
                  <a:lnTo>
                    <a:pt x="548" y="1166"/>
                  </a:lnTo>
                  <a:lnTo>
                    <a:pt x="545" y="1166"/>
                  </a:lnTo>
                  <a:lnTo>
                    <a:pt x="543" y="1165"/>
                  </a:lnTo>
                  <a:lnTo>
                    <a:pt x="542" y="1164"/>
                  </a:lnTo>
                  <a:lnTo>
                    <a:pt x="541" y="1162"/>
                  </a:lnTo>
                  <a:lnTo>
                    <a:pt x="541" y="1162"/>
                  </a:lnTo>
                  <a:lnTo>
                    <a:pt x="560" y="1158"/>
                  </a:lnTo>
                  <a:lnTo>
                    <a:pt x="581" y="1157"/>
                  </a:lnTo>
                  <a:lnTo>
                    <a:pt x="602" y="1158"/>
                  </a:lnTo>
                  <a:lnTo>
                    <a:pt x="622" y="1158"/>
                  </a:lnTo>
                  <a:lnTo>
                    <a:pt x="644" y="1159"/>
                  </a:lnTo>
                  <a:lnTo>
                    <a:pt x="664" y="1158"/>
                  </a:lnTo>
                  <a:lnTo>
                    <a:pt x="683" y="1156"/>
                  </a:lnTo>
                  <a:lnTo>
                    <a:pt x="692" y="1154"/>
                  </a:lnTo>
                  <a:lnTo>
                    <a:pt x="700" y="1152"/>
                  </a:lnTo>
                  <a:lnTo>
                    <a:pt x="700" y="1152"/>
                  </a:lnTo>
                  <a:lnTo>
                    <a:pt x="645" y="1144"/>
                  </a:lnTo>
                  <a:lnTo>
                    <a:pt x="588" y="1137"/>
                  </a:lnTo>
                  <a:lnTo>
                    <a:pt x="588" y="1137"/>
                  </a:lnTo>
                  <a:lnTo>
                    <a:pt x="561" y="1133"/>
                  </a:lnTo>
                  <a:lnTo>
                    <a:pt x="534" y="1128"/>
                  </a:lnTo>
                  <a:lnTo>
                    <a:pt x="522" y="1125"/>
                  </a:lnTo>
                  <a:lnTo>
                    <a:pt x="509" y="1122"/>
                  </a:lnTo>
                  <a:lnTo>
                    <a:pt x="496" y="1118"/>
                  </a:lnTo>
                  <a:lnTo>
                    <a:pt x="484" y="1112"/>
                  </a:lnTo>
                  <a:lnTo>
                    <a:pt x="484" y="1112"/>
                  </a:lnTo>
                  <a:lnTo>
                    <a:pt x="500" y="1112"/>
                  </a:lnTo>
                  <a:lnTo>
                    <a:pt x="517" y="1112"/>
                  </a:lnTo>
                  <a:lnTo>
                    <a:pt x="551" y="1116"/>
                  </a:lnTo>
                  <a:lnTo>
                    <a:pt x="584" y="1120"/>
                  </a:lnTo>
                  <a:lnTo>
                    <a:pt x="619" y="1125"/>
                  </a:lnTo>
                  <a:lnTo>
                    <a:pt x="653" y="1131"/>
                  </a:lnTo>
                  <a:lnTo>
                    <a:pt x="689" y="1134"/>
                  </a:lnTo>
                  <a:lnTo>
                    <a:pt x="706" y="1134"/>
                  </a:lnTo>
                  <a:lnTo>
                    <a:pt x="723" y="1134"/>
                  </a:lnTo>
                  <a:lnTo>
                    <a:pt x="740" y="1134"/>
                  </a:lnTo>
                  <a:lnTo>
                    <a:pt x="757" y="1132"/>
                  </a:lnTo>
                  <a:lnTo>
                    <a:pt x="757" y="1132"/>
                  </a:lnTo>
                  <a:lnTo>
                    <a:pt x="749" y="1127"/>
                  </a:lnTo>
                  <a:lnTo>
                    <a:pt x="740" y="1123"/>
                  </a:lnTo>
                  <a:lnTo>
                    <a:pt x="721" y="1117"/>
                  </a:lnTo>
                  <a:lnTo>
                    <a:pt x="703" y="1112"/>
                  </a:lnTo>
                  <a:lnTo>
                    <a:pt x="683" y="1109"/>
                  </a:lnTo>
                  <a:lnTo>
                    <a:pt x="664" y="1108"/>
                  </a:lnTo>
                  <a:lnTo>
                    <a:pt x="645" y="1107"/>
                  </a:lnTo>
                  <a:lnTo>
                    <a:pt x="607" y="1105"/>
                  </a:lnTo>
                  <a:lnTo>
                    <a:pt x="607" y="1105"/>
                  </a:lnTo>
                  <a:close/>
                  <a:moveTo>
                    <a:pt x="1472" y="1114"/>
                  </a:moveTo>
                  <a:lnTo>
                    <a:pt x="1472" y="1114"/>
                  </a:lnTo>
                  <a:lnTo>
                    <a:pt x="1433" y="1108"/>
                  </a:lnTo>
                  <a:lnTo>
                    <a:pt x="1393" y="1104"/>
                  </a:lnTo>
                  <a:lnTo>
                    <a:pt x="1352" y="1101"/>
                  </a:lnTo>
                  <a:lnTo>
                    <a:pt x="1311" y="1099"/>
                  </a:lnTo>
                  <a:lnTo>
                    <a:pt x="1311" y="1099"/>
                  </a:lnTo>
                  <a:lnTo>
                    <a:pt x="1267" y="1099"/>
                  </a:lnTo>
                  <a:lnTo>
                    <a:pt x="1222" y="1097"/>
                  </a:lnTo>
                  <a:lnTo>
                    <a:pt x="1128" y="1094"/>
                  </a:lnTo>
                  <a:lnTo>
                    <a:pt x="1079" y="1093"/>
                  </a:lnTo>
                  <a:lnTo>
                    <a:pt x="1031" y="1093"/>
                  </a:lnTo>
                  <a:lnTo>
                    <a:pt x="983" y="1095"/>
                  </a:lnTo>
                  <a:lnTo>
                    <a:pt x="960" y="1097"/>
                  </a:lnTo>
                  <a:lnTo>
                    <a:pt x="937" y="1099"/>
                  </a:lnTo>
                  <a:lnTo>
                    <a:pt x="937" y="1099"/>
                  </a:lnTo>
                  <a:lnTo>
                    <a:pt x="906" y="1105"/>
                  </a:lnTo>
                  <a:lnTo>
                    <a:pt x="891" y="1108"/>
                  </a:lnTo>
                  <a:lnTo>
                    <a:pt x="876" y="1112"/>
                  </a:lnTo>
                  <a:lnTo>
                    <a:pt x="862" y="1118"/>
                  </a:lnTo>
                  <a:lnTo>
                    <a:pt x="848" y="1124"/>
                  </a:lnTo>
                  <a:lnTo>
                    <a:pt x="835" y="1131"/>
                  </a:lnTo>
                  <a:lnTo>
                    <a:pt x="824" y="1139"/>
                  </a:lnTo>
                  <a:lnTo>
                    <a:pt x="824" y="1139"/>
                  </a:lnTo>
                  <a:lnTo>
                    <a:pt x="829" y="1144"/>
                  </a:lnTo>
                  <a:lnTo>
                    <a:pt x="833" y="1150"/>
                  </a:lnTo>
                  <a:lnTo>
                    <a:pt x="837" y="1155"/>
                  </a:lnTo>
                  <a:lnTo>
                    <a:pt x="840" y="1157"/>
                  </a:lnTo>
                  <a:lnTo>
                    <a:pt x="843" y="1158"/>
                  </a:lnTo>
                  <a:lnTo>
                    <a:pt x="843" y="1158"/>
                  </a:lnTo>
                  <a:lnTo>
                    <a:pt x="885" y="1143"/>
                  </a:lnTo>
                  <a:lnTo>
                    <a:pt x="906" y="1137"/>
                  </a:lnTo>
                  <a:lnTo>
                    <a:pt x="926" y="1131"/>
                  </a:lnTo>
                  <a:lnTo>
                    <a:pt x="949" y="1125"/>
                  </a:lnTo>
                  <a:lnTo>
                    <a:pt x="970" y="1120"/>
                  </a:lnTo>
                  <a:lnTo>
                    <a:pt x="994" y="1117"/>
                  </a:lnTo>
                  <a:lnTo>
                    <a:pt x="1018" y="1114"/>
                  </a:lnTo>
                  <a:lnTo>
                    <a:pt x="1018" y="1114"/>
                  </a:lnTo>
                  <a:lnTo>
                    <a:pt x="1031" y="1113"/>
                  </a:lnTo>
                  <a:lnTo>
                    <a:pt x="1039" y="1113"/>
                  </a:lnTo>
                  <a:lnTo>
                    <a:pt x="1046" y="1113"/>
                  </a:lnTo>
                  <a:lnTo>
                    <a:pt x="1053" y="1114"/>
                  </a:lnTo>
                  <a:lnTo>
                    <a:pt x="1058" y="1118"/>
                  </a:lnTo>
                  <a:lnTo>
                    <a:pt x="1062" y="1121"/>
                  </a:lnTo>
                  <a:lnTo>
                    <a:pt x="1064" y="1127"/>
                  </a:lnTo>
                  <a:lnTo>
                    <a:pt x="1064" y="1127"/>
                  </a:lnTo>
                  <a:lnTo>
                    <a:pt x="1038" y="1128"/>
                  </a:lnTo>
                  <a:lnTo>
                    <a:pt x="1010" y="1131"/>
                  </a:lnTo>
                  <a:lnTo>
                    <a:pt x="983" y="1134"/>
                  </a:lnTo>
                  <a:lnTo>
                    <a:pt x="957" y="1138"/>
                  </a:lnTo>
                  <a:lnTo>
                    <a:pt x="933" y="1143"/>
                  </a:lnTo>
                  <a:lnTo>
                    <a:pt x="908" y="1150"/>
                  </a:lnTo>
                  <a:lnTo>
                    <a:pt x="886" y="1158"/>
                  </a:lnTo>
                  <a:lnTo>
                    <a:pt x="865" y="1169"/>
                  </a:lnTo>
                  <a:lnTo>
                    <a:pt x="865" y="1169"/>
                  </a:lnTo>
                  <a:lnTo>
                    <a:pt x="903" y="1165"/>
                  </a:lnTo>
                  <a:lnTo>
                    <a:pt x="940" y="1163"/>
                  </a:lnTo>
                  <a:lnTo>
                    <a:pt x="978" y="1163"/>
                  </a:lnTo>
                  <a:lnTo>
                    <a:pt x="1014" y="1163"/>
                  </a:lnTo>
                  <a:lnTo>
                    <a:pt x="1052" y="1164"/>
                  </a:lnTo>
                  <a:lnTo>
                    <a:pt x="1088" y="1166"/>
                  </a:lnTo>
                  <a:lnTo>
                    <a:pt x="1161" y="1171"/>
                  </a:lnTo>
                  <a:lnTo>
                    <a:pt x="1233" y="1179"/>
                  </a:lnTo>
                  <a:lnTo>
                    <a:pt x="1301" y="1187"/>
                  </a:lnTo>
                  <a:lnTo>
                    <a:pt x="1367" y="1195"/>
                  </a:lnTo>
                  <a:lnTo>
                    <a:pt x="1431" y="1200"/>
                  </a:lnTo>
                  <a:lnTo>
                    <a:pt x="1431" y="1200"/>
                  </a:lnTo>
                  <a:lnTo>
                    <a:pt x="1454" y="1203"/>
                  </a:lnTo>
                  <a:lnTo>
                    <a:pt x="1477" y="1205"/>
                  </a:lnTo>
                  <a:lnTo>
                    <a:pt x="1486" y="1204"/>
                  </a:lnTo>
                  <a:lnTo>
                    <a:pt x="1496" y="1203"/>
                  </a:lnTo>
                  <a:lnTo>
                    <a:pt x="1505" y="1200"/>
                  </a:lnTo>
                  <a:lnTo>
                    <a:pt x="1512" y="1196"/>
                  </a:lnTo>
                  <a:lnTo>
                    <a:pt x="1512" y="1196"/>
                  </a:lnTo>
                  <a:lnTo>
                    <a:pt x="1493" y="1193"/>
                  </a:lnTo>
                  <a:lnTo>
                    <a:pt x="1473" y="1190"/>
                  </a:lnTo>
                  <a:lnTo>
                    <a:pt x="1464" y="1188"/>
                  </a:lnTo>
                  <a:lnTo>
                    <a:pt x="1455" y="1186"/>
                  </a:lnTo>
                  <a:lnTo>
                    <a:pt x="1448" y="1182"/>
                  </a:lnTo>
                  <a:lnTo>
                    <a:pt x="1441" y="1175"/>
                  </a:lnTo>
                  <a:lnTo>
                    <a:pt x="1441" y="1175"/>
                  </a:lnTo>
                  <a:lnTo>
                    <a:pt x="1447" y="1174"/>
                  </a:lnTo>
                  <a:lnTo>
                    <a:pt x="1452" y="1174"/>
                  </a:lnTo>
                  <a:lnTo>
                    <a:pt x="1463" y="1174"/>
                  </a:lnTo>
                  <a:lnTo>
                    <a:pt x="1485" y="1178"/>
                  </a:lnTo>
                  <a:lnTo>
                    <a:pt x="1496" y="1178"/>
                  </a:lnTo>
                  <a:lnTo>
                    <a:pt x="1500" y="1178"/>
                  </a:lnTo>
                  <a:lnTo>
                    <a:pt x="1505" y="1177"/>
                  </a:lnTo>
                  <a:lnTo>
                    <a:pt x="1509" y="1174"/>
                  </a:lnTo>
                  <a:lnTo>
                    <a:pt x="1512" y="1172"/>
                  </a:lnTo>
                  <a:lnTo>
                    <a:pt x="1515" y="1168"/>
                  </a:lnTo>
                  <a:lnTo>
                    <a:pt x="1517" y="1164"/>
                  </a:lnTo>
                  <a:lnTo>
                    <a:pt x="1517" y="1164"/>
                  </a:lnTo>
                  <a:lnTo>
                    <a:pt x="1509" y="1161"/>
                  </a:lnTo>
                  <a:lnTo>
                    <a:pt x="1500" y="1159"/>
                  </a:lnTo>
                  <a:lnTo>
                    <a:pt x="1492" y="1158"/>
                  </a:lnTo>
                  <a:lnTo>
                    <a:pt x="1482" y="1157"/>
                  </a:lnTo>
                  <a:lnTo>
                    <a:pt x="1462" y="1158"/>
                  </a:lnTo>
                  <a:lnTo>
                    <a:pt x="1441" y="1159"/>
                  </a:lnTo>
                  <a:lnTo>
                    <a:pt x="1421" y="1161"/>
                  </a:lnTo>
                  <a:lnTo>
                    <a:pt x="1412" y="1161"/>
                  </a:lnTo>
                  <a:lnTo>
                    <a:pt x="1404" y="1159"/>
                  </a:lnTo>
                  <a:lnTo>
                    <a:pt x="1395" y="1157"/>
                  </a:lnTo>
                  <a:lnTo>
                    <a:pt x="1388" y="1155"/>
                  </a:lnTo>
                  <a:lnTo>
                    <a:pt x="1382" y="1151"/>
                  </a:lnTo>
                  <a:lnTo>
                    <a:pt x="1377" y="1147"/>
                  </a:lnTo>
                  <a:lnTo>
                    <a:pt x="1377" y="1147"/>
                  </a:lnTo>
                  <a:lnTo>
                    <a:pt x="1408" y="1147"/>
                  </a:lnTo>
                  <a:lnTo>
                    <a:pt x="1442" y="1146"/>
                  </a:lnTo>
                  <a:lnTo>
                    <a:pt x="1510" y="1141"/>
                  </a:lnTo>
                  <a:lnTo>
                    <a:pt x="1510" y="1141"/>
                  </a:lnTo>
                  <a:lnTo>
                    <a:pt x="1502" y="1137"/>
                  </a:lnTo>
                  <a:lnTo>
                    <a:pt x="1492" y="1131"/>
                  </a:lnTo>
                  <a:lnTo>
                    <a:pt x="1481" y="1123"/>
                  </a:lnTo>
                  <a:lnTo>
                    <a:pt x="1477" y="1119"/>
                  </a:lnTo>
                  <a:lnTo>
                    <a:pt x="1472" y="1114"/>
                  </a:lnTo>
                  <a:lnTo>
                    <a:pt x="1472" y="1114"/>
                  </a:lnTo>
                  <a:close/>
                  <a:moveTo>
                    <a:pt x="755" y="1173"/>
                  </a:moveTo>
                  <a:lnTo>
                    <a:pt x="755" y="1173"/>
                  </a:lnTo>
                  <a:lnTo>
                    <a:pt x="765" y="1175"/>
                  </a:lnTo>
                  <a:lnTo>
                    <a:pt x="774" y="1177"/>
                  </a:lnTo>
                  <a:lnTo>
                    <a:pt x="784" y="1177"/>
                  </a:lnTo>
                  <a:lnTo>
                    <a:pt x="793" y="1174"/>
                  </a:lnTo>
                  <a:lnTo>
                    <a:pt x="800" y="1172"/>
                  </a:lnTo>
                  <a:lnTo>
                    <a:pt x="806" y="1168"/>
                  </a:lnTo>
                  <a:lnTo>
                    <a:pt x="813" y="1164"/>
                  </a:lnTo>
                  <a:lnTo>
                    <a:pt x="818" y="1158"/>
                  </a:lnTo>
                  <a:lnTo>
                    <a:pt x="818" y="1158"/>
                  </a:lnTo>
                  <a:lnTo>
                    <a:pt x="815" y="1156"/>
                  </a:lnTo>
                  <a:lnTo>
                    <a:pt x="813" y="1153"/>
                  </a:lnTo>
                  <a:lnTo>
                    <a:pt x="811" y="1150"/>
                  </a:lnTo>
                  <a:lnTo>
                    <a:pt x="809" y="1147"/>
                  </a:lnTo>
                  <a:lnTo>
                    <a:pt x="809" y="1147"/>
                  </a:lnTo>
                  <a:lnTo>
                    <a:pt x="794" y="1150"/>
                  </a:lnTo>
                  <a:lnTo>
                    <a:pt x="786" y="1151"/>
                  </a:lnTo>
                  <a:lnTo>
                    <a:pt x="779" y="1154"/>
                  </a:lnTo>
                  <a:lnTo>
                    <a:pt x="772" y="1157"/>
                  </a:lnTo>
                  <a:lnTo>
                    <a:pt x="766" y="1162"/>
                  </a:lnTo>
                  <a:lnTo>
                    <a:pt x="760" y="1167"/>
                  </a:lnTo>
                  <a:lnTo>
                    <a:pt x="755" y="1173"/>
                  </a:lnTo>
                  <a:lnTo>
                    <a:pt x="755" y="1173"/>
                  </a:lnTo>
                  <a:close/>
                  <a:moveTo>
                    <a:pt x="725" y="1166"/>
                  </a:moveTo>
                  <a:lnTo>
                    <a:pt x="725" y="1166"/>
                  </a:lnTo>
                  <a:lnTo>
                    <a:pt x="719" y="1168"/>
                  </a:lnTo>
                  <a:lnTo>
                    <a:pt x="710" y="1169"/>
                  </a:lnTo>
                  <a:lnTo>
                    <a:pt x="693" y="1169"/>
                  </a:lnTo>
                  <a:lnTo>
                    <a:pt x="684" y="1170"/>
                  </a:lnTo>
                  <a:lnTo>
                    <a:pt x="677" y="1171"/>
                  </a:lnTo>
                  <a:lnTo>
                    <a:pt x="669" y="1173"/>
                  </a:lnTo>
                  <a:lnTo>
                    <a:pt x="664" y="1175"/>
                  </a:lnTo>
                  <a:lnTo>
                    <a:pt x="664" y="1175"/>
                  </a:lnTo>
                  <a:lnTo>
                    <a:pt x="674" y="1177"/>
                  </a:lnTo>
                  <a:lnTo>
                    <a:pt x="683" y="1177"/>
                  </a:lnTo>
                  <a:lnTo>
                    <a:pt x="700" y="1174"/>
                  </a:lnTo>
                  <a:lnTo>
                    <a:pt x="709" y="1173"/>
                  </a:lnTo>
                  <a:lnTo>
                    <a:pt x="716" y="1172"/>
                  </a:lnTo>
                  <a:lnTo>
                    <a:pt x="724" y="1173"/>
                  </a:lnTo>
                  <a:lnTo>
                    <a:pt x="730" y="1175"/>
                  </a:lnTo>
                  <a:lnTo>
                    <a:pt x="730" y="1175"/>
                  </a:lnTo>
                  <a:lnTo>
                    <a:pt x="731" y="1172"/>
                  </a:lnTo>
                  <a:lnTo>
                    <a:pt x="735" y="1169"/>
                  </a:lnTo>
                  <a:lnTo>
                    <a:pt x="741" y="1163"/>
                  </a:lnTo>
                  <a:lnTo>
                    <a:pt x="743" y="1159"/>
                  </a:lnTo>
                  <a:lnTo>
                    <a:pt x="745" y="1156"/>
                  </a:lnTo>
                  <a:lnTo>
                    <a:pt x="745" y="1154"/>
                  </a:lnTo>
                  <a:lnTo>
                    <a:pt x="742" y="1152"/>
                  </a:lnTo>
                  <a:lnTo>
                    <a:pt x="742" y="1152"/>
                  </a:lnTo>
                  <a:lnTo>
                    <a:pt x="742" y="1153"/>
                  </a:lnTo>
                  <a:lnTo>
                    <a:pt x="741" y="1153"/>
                  </a:lnTo>
                  <a:lnTo>
                    <a:pt x="737" y="1152"/>
                  </a:lnTo>
                  <a:lnTo>
                    <a:pt x="730" y="1151"/>
                  </a:lnTo>
                  <a:lnTo>
                    <a:pt x="728" y="1151"/>
                  </a:lnTo>
                  <a:lnTo>
                    <a:pt x="725" y="1152"/>
                  </a:lnTo>
                  <a:lnTo>
                    <a:pt x="725" y="1152"/>
                  </a:lnTo>
                  <a:lnTo>
                    <a:pt x="725" y="1166"/>
                  </a:lnTo>
                  <a:lnTo>
                    <a:pt x="725" y="1166"/>
                  </a:lnTo>
                  <a:close/>
                  <a:moveTo>
                    <a:pt x="592" y="1171"/>
                  </a:moveTo>
                  <a:lnTo>
                    <a:pt x="592" y="1171"/>
                  </a:lnTo>
                  <a:lnTo>
                    <a:pt x="590" y="1170"/>
                  </a:lnTo>
                  <a:lnTo>
                    <a:pt x="588" y="1169"/>
                  </a:lnTo>
                  <a:lnTo>
                    <a:pt x="586" y="1168"/>
                  </a:lnTo>
                  <a:lnTo>
                    <a:pt x="583" y="1169"/>
                  </a:lnTo>
                  <a:lnTo>
                    <a:pt x="583" y="1169"/>
                  </a:lnTo>
                  <a:lnTo>
                    <a:pt x="589" y="1172"/>
                  </a:lnTo>
                  <a:lnTo>
                    <a:pt x="597" y="1173"/>
                  </a:lnTo>
                  <a:lnTo>
                    <a:pt x="603" y="1174"/>
                  </a:lnTo>
                  <a:lnTo>
                    <a:pt x="608" y="1173"/>
                  </a:lnTo>
                  <a:lnTo>
                    <a:pt x="610" y="1173"/>
                  </a:lnTo>
                  <a:lnTo>
                    <a:pt x="610" y="1172"/>
                  </a:lnTo>
                  <a:lnTo>
                    <a:pt x="609" y="1172"/>
                  </a:lnTo>
                  <a:lnTo>
                    <a:pt x="603" y="1171"/>
                  </a:lnTo>
                  <a:lnTo>
                    <a:pt x="592" y="1171"/>
                  </a:lnTo>
                  <a:lnTo>
                    <a:pt x="592" y="1171"/>
                  </a:lnTo>
                  <a:close/>
                  <a:moveTo>
                    <a:pt x="460" y="1186"/>
                  </a:moveTo>
                  <a:lnTo>
                    <a:pt x="460" y="1186"/>
                  </a:lnTo>
                  <a:lnTo>
                    <a:pt x="445" y="1185"/>
                  </a:lnTo>
                  <a:lnTo>
                    <a:pt x="430" y="1185"/>
                  </a:lnTo>
                  <a:lnTo>
                    <a:pt x="401" y="1186"/>
                  </a:lnTo>
                  <a:lnTo>
                    <a:pt x="371" y="1188"/>
                  </a:lnTo>
                  <a:lnTo>
                    <a:pt x="357" y="1188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264" y="1185"/>
                  </a:lnTo>
                  <a:lnTo>
                    <a:pt x="186" y="1183"/>
                  </a:lnTo>
                  <a:lnTo>
                    <a:pt x="113" y="1182"/>
                  </a:lnTo>
                  <a:lnTo>
                    <a:pt x="49" y="1183"/>
                  </a:lnTo>
                  <a:lnTo>
                    <a:pt x="49" y="1183"/>
                  </a:lnTo>
                  <a:lnTo>
                    <a:pt x="43" y="1188"/>
                  </a:lnTo>
                  <a:lnTo>
                    <a:pt x="37" y="1195"/>
                  </a:lnTo>
                  <a:lnTo>
                    <a:pt x="31" y="1201"/>
                  </a:lnTo>
                  <a:lnTo>
                    <a:pt x="27" y="1208"/>
                  </a:lnTo>
                  <a:lnTo>
                    <a:pt x="27" y="1208"/>
                  </a:lnTo>
                  <a:lnTo>
                    <a:pt x="34" y="1212"/>
                  </a:lnTo>
                  <a:lnTo>
                    <a:pt x="41" y="1214"/>
                  </a:lnTo>
                  <a:lnTo>
                    <a:pt x="48" y="1215"/>
                  </a:lnTo>
                  <a:lnTo>
                    <a:pt x="56" y="1214"/>
                  </a:lnTo>
                  <a:lnTo>
                    <a:pt x="71" y="1212"/>
                  </a:lnTo>
                  <a:lnTo>
                    <a:pt x="86" y="1211"/>
                  </a:lnTo>
                  <a:lnTo>
                    <a:pt x="86" y="1211"/>
                  </a:lnTo>
                  <a:lnTo>
                    <a:pt x="124" y="1209"/>
                  </a:lnTo>
                  <a:lnTo>
                    <a:pt x="163" y="1208"/>
                  </a:lnTo>
                  <a:lnTo>
                    <a:pt x="200" y="1208"/>
                  </a:lnTo>
                  <a:lnTo>
                    <a:pt x="238" y="1209"/>
                  </a:lnTo>
                  <a:lnTo>
                    <a:pt x="312" y="1213"/>
                  </a:lnTo>
                  <a:lnTo>
                    <a:pt x="388" y="1218"/>
                  </a:lnTo>
                  <a:lnTo>
                    <a:pt x="388" y="1218"/>
                  </a:lnTo>
                  <a:lnTo>
                    <a:pt x="426" y="1219"/>
                  </a:lnTo>
                  <a:lnTo>
                    <a:pt x="467" y="1222"/>
                  </a:lnTo>
                  <a:lnTo>
                    <a:pt x="549" y="1222"/>
                  </a:lnTo>
                  <a:lnTo>
                    <a:pt x="634" y="1223"/>
                  </a:lnTo>
                  <a:lnTo>
                    <a:pt x="675" y="1224"/>
                  </a:lnTo>
                  <a:lnTo>
                    <a:pt x="715" y="1225"/>
                  </a:lnTo>
                  <a:lnTo>
                    <a:pt x="715" y="1225"/>
                  </a:lnTo>
                  <a:lnTo>
                    <a:pt x="715" y="1220"/>
                  </a:lnTo>
                  <a:lnTo>
                    <a:pt x="714" y="1216"/>
                  </a:lnTo>
                  <a:lnTo>
                    <a:pt x="712" y="1213"/>
                  </a:lnTo>
                  <a:lnTo>
                    <a:pt x="709" y="1211"/>
                  </a:lnTo>
                  <a:lnTo>
                    <a:pt x="704" y="1205"/>
                  </a:lnTo>
                  <a:lnTo>
                    <a:pt x="701" y="1202"/>
                  </a:lnTo>
                  <a:lnTo>
                    <a:pt x="700" y="1198"/>
                  </a:lnTo>
                  <a:lnTo>
                    <a:pt x="700" y="1198"/>
                  </a:lnTo>
                  <a:lnTo>
                    <a:pt x="579" y="1193"/>
                  </a:lnTo>
                  <a:lnTo>
                    <a:pt x="519" y="1190"/>
                  </a:lnTo>
                  <a:lnTo>
                    <a:pt x="460" y="1186"/>
                  </a:lnTo>
                  <a:lnTo>
                    <a:pt x="460" y="1186"/>
                  </a:lnTo>
                  <a:close/>
                  <a:moveTo>
                    <a:pt x="763" y="1203"/>
                  </a:moveTo>
                  <a:lnTo>
                    <a:pt x="763" y="1203"/>
                  </a:lnTo>
                  <a:lnTo>
                    <a:pt x="758" y="1202"/>
                  </a:lnTo>
                  <a:lnTo>
                    <a:pt x="754" y="1201"/>
                  </a:lnTo>
                  <a:lnTo>
                    <a:pt x="745" y="1198"/>
                  </a:lnTo>
                  <a:lnTo>
                    <a:pt x="742" y="1197"/>
                  </a:lnTo>
                  <a:lnTo>
                    <a:pt x="738" y="1197"/>
                  </a:lnTo>
                  <a:lnTo>
                    <a:pt x="734" y="1198"/>
                  </a:lnTo>
                  <a:lnTo>
                    <a:pt x="730" y="1200"/>
                  </a:lnTo>
                  <a:lnTo>
                    <a:pt x="730" y="1200"/>
                  </a:lnTo>
                  <a:lnTo>
                    <a:pt x="733" y="1209"/>
                  </a:lnTo>
                  <a:lnTo>
                    <a:pt x="738" y="1215"/>
                  </a:lnTo>
                  <a:lnTo>
                    <a:pt x="744" y="1220"/>
                  </a:lnTo>
                  <a:lnTo>
                    <a:pt x="753" y="1225"/>
                  </a:lnTo>
                  <a:lnTo>
                    <a:pt x="763" y="1229"/>
                  </a:lnTo>
                  <a:lnTo>
                    <a:pt x="772" y="1231"/>
                  </a:lnTo>
                  <a:lnTo>
                    <a:pt x="783" y="1232"/>
                  </a:lnTo>
                  <a:lnTo>
                    <a:pt x="794" y="1232"/>
                  </a:lnTo>
                  <a:lnTo>
                    <a:pt x="803" y="1231"/>
                  </a:lnTo>
                  <a:lnTo>
                    <a:pt x="813" y="1229"/>
                  </a:lnTo>
                  <a:lnTo>
                    <a:pt x="821" y="1226"/>
                  </a:lnTo>
                  <a:lnTo>
                    <a:pt x="829" y="1220"/>
                  </a:lnTo>
                  <a:lnTo>
                    <a:pt x="834" y="1215"/>
                  </a:lnTo>
                  <a:lnTo>
                    <a:pt x="839" y="1209"/>
                  </a:lnTo>
                  <a:lnTo>
                    <a:pt x="840" y="1204"/>
                  </a:lnTo>
                  <a:lnTo>
                    <a:pt x="840" y="1200"/>
                  </a:lnTo>
                  <a:lnTo>
                    <a:pt x="840" y="1196"/>
                  </a:lnTo>
                  <a:lnTo>
                    <a:pt x="839" y="1190"/>
                  </a:lnTo>
                  <a:lnTo>
                    <a:pt x="839" y="1190"/>
                  </a:lnTo>
                  <a:lnTo>
                    <a:pt x="830" y="1192"/>
                  </a:lnTo>
                  <a:lnTo>
                    <a:pt x="820" y="1194"/>
                  </a:lnTo>
                  <a:lnTo>
                    <a:pt x="802" y="1198"/>
                  </a:lnTo>
                  <a:lnTo>
                    <a:pt x="793" y="1200"/>
                  </a:lnTo>
                  <a:lnTo>
                    <a:pt x="783" y="1202"/>
                  </a:lnTo>
                  <a:lnTo>
                    <a:pt x="772" y="1203"/>
                  </a:lnTo>
                  <a:lnTo>
                    <a:pt x="763" y="1203"/>
                  </a:lnTo>
                  <a:lnTo>
                    <a:pt x="763" y="120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4" name="组合 37"/>
          <p:cNvGrpSpPr/>
          <p:nvPr/>
        </p:nvGrpSpPr>
        <p:grpSpPr>
          <a:xfrm>
            <a:off x="1276589" y="2947181"/>
            <a:ext cx="3219305" cy="905822"/>
            <a:chOff x="5603334" y="1702431"/>
            <a:chExt cx="3658225" cy="664869"/>
          </a:xfrm>
        </p:grpSpPr>
        <p:sp>
          <p:nvSpPr>
            <p:cNvPr id="1049461" name="文本框 38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62" name="矩形 39"/>
            <p:cNvSpPr/>
            <p:nvPr/>
          </p:nvSpPr>
          <p:spPr>
            <a:xfrm>
              <a:off x="5603334" y="2086423"/>
              <a:ext cx="3658225" cy="28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合 40"/>
          <p:cNvGrpSpPr/>
          <p:nvPr/>
        </p:nvGrpSpPr>
        <p:grpSpPr>
          <a:xfrm>
            <a:off x="7836276" y="2938708"/>
            <a:ext cx="3219305" cy="905822"/>
            <a:chOff x="5603334" y="1702431"/>
            <a:chExt cx="3658225" cy="664869"/>
          </a:xfrm>
        </p:grpSpPr>
        <p:sp>
          <p:nvSpPr>
            <p:cNvPr id="1049463" name="文本框 41"/>
            <p:cNvSpPr txBox="1"/>
            <p:nvPr/>
          </p:nvSpPr>
          <p:spPr>
            <a:xfrm>
              <a:off x="6278983" y="1702431"/>
              <a:ext cx="2131072" cy="43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64" name="矩形 42"/>
            <p:cNvSpPr/>
            <p:nvPr/>
          </p:nvSpPr>
          <p:spPr>
            <a:xfrm>
              <a:off x="5603334" y="2086423"/>
              <a:ext cx="3658225" cy="28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2097173" name="图片 44"/>
          <p:cNvPicPr>
            <a:picLocks noChangeAspect="1"/>
          </p:cNvPicPr>
          <p:nvPr/>
        </p:nvPicPr>
        <p:blipFill rotWithShape="1">
          <a:blip r:embed="rId2" cstate="print"/>
          <a:srcRect l="4924" t="48844" r="79531"/>
          <a:stretch>
            <a:fillRect/>
          </a:stretch>
        </p:blipFill>
        <p:spPr>
          <a:xfrm>
            <a:off x="5211862" y="2947181"/>
            <a:ext cx="2014171" cy="2837439"/>
          </a:xfrm>
          <a:prstGeom prst="rect">
            <a:avLst/>
          </a:prstGeom>
        </p:spPr>
      </p:pic>
      <p:grpSp>
        <p:nvGrpSpPr>
          <p:cNvPr id="6" name="组合 46"/>
          <p:cNvGrpSpPr/>
          <p:nvPr/>
        </p:nvGrpSpPr>
        <p:grpSpPr>
          <a:xfrm>
            <a:off x="4760119" y="176362"/>
            <a:ext cx="2671762" cy="667393"/>
            <a:chOff x="4760119" y="176362"/>
            <a:chExt cx="2671762" cy="667393"/>
          </a:xfrm>
        </p:grpSpPr>
        <p:sp>
          <p:nvSpPr>
            <p:cNvPr id="1049465" name="文本框 47"/>
            <p:cNvSpPr txBox="1"/>
            <p:nvPr/>
          </p:nvSpPr>
          <p:spPr>
            <a:xfrm>
              <a:off x="4760119" y="176362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9466" name="任意多边形: 形状 48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1201004" y="2980982"/>
            <a:ext cx="3521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Le lycée  général </a:t>
            </a:r>
          </a:p>
          <a:p>
            <a:r>
              <a:rPr lang="en-US" altLang="zh-CN" sz="2000" u="sng" dirty="0">
                <a:solidFill>
                  <a:schemeClr val="bg1"/>
                </a:solidFill>
              </a:rPr>
              <a:t>attache de l‘importance à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重视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en-US" altLang="zh-CN" sz="2000" u="sng" dirty="0">
                <a:solidFill>
                  <a:schemeClr val="bg1"/>
                </a:solidFill>
              </a:rPr>
              <a:t>cultiver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培养</a:t>
            </a:r>
            <a:r>
              <a:rPr lang="en-US" altLang="zh-CN" sz="2000" dirty="0">
                <a:solidFill>
                  <a:schemeClr val="bg1"/>
                </a:solidFill>
              </a:rPr>
              <a:t>) des élèves afin que ils aient une riche </a:t>
            </a:r>
            <a:r>
              <a:rPr lang="en-US" altLang="zh-CN" sz="2000" u="sng" dirty="0">
                <a:solidFill>
                  <a:schemeClr val="bg1"/>
                </a:solidFill>
              </a:rPr>
              <a:t>instruction</a:t>
            </a:r>
            <a:r>
              <a:rPr lang="en-US" altLang="zh-CN" sz="2000" dirty="0">
                <a:solidFill>
                  <a:schemeClr val="bg1"/>
                </a:solidFill>
              </a:rPr>
              <a:t> (</a:t>
            </a:r>
            <a:r>
              <a:rPr lang="zh-CN" altLang="en-US" sz="2000" dirty="0">
                <a:solidFill>
                  <a:schemeClr val="bg1"/>
                </a:solidFill>
              </a:rPr>
              <a:t>学识</a:t>
            </a:r>
            <a:r>
              <a:rPr lang="en-US" altLang="zh-CN" sz="2000" dirty="0">
                <a:solidFill>
                  <a:schemeClr val="bg1"/>
                </a:solidFill>
              </a:rPr>
              <a:t>) générale  et  sachent des </a:t>
            </a:r>
            <a:r>
              <a:rPr lang="en-US" altLang="zh-CN" sz="2000" u="sng" dirty="0">
                <a:solidFill>
                  <a:schemeClr val="bg1"/>
                </a:solidFill>
              </a:rPr>
              <a:t>connaissances  spéciales  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专业知识</a:t>
            </a:r>
            <a:r>
              <a:rPr lang="en-US" altLang="zh-CN" sz="2000" dirty="0">
                <a:solidFill>
                  <a:schemeClr val="bg1"/>
                </a:solidFill>
              </a:rPr>
              <a:t>)dans un certain domaine(</a:t>
            </a:r>
            <a:r>
              <a:rPr lang="zh-CN" altLang="en-US" sz="2000" dirty="0">
                <a:solidFill>
                  <a:schemeClr val="bg1"/>
                </a:solidFill>
              </a:rPr>
              <a:t>领域</a:t>
            </a:r>
            <a:r>
              <a:rPr lang="en-US" altLang="zh-CN" sz="2000" dirty="0">
                <a:solidFill>
                  <a:schemeClr val="bg1"/>
                </a:solidFill>
              </a:rPr>
              <a:t>).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56944" y="187235"/>
            <a:ext cx="2141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les lycées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01805" y="2994630"/>
            <a:ext cx="3603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Le</a:t>
            </a:r>
            <a:r>
              <a:rPr lang="zh-CN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lycée technologique offre </a:t>
            </a:r>
            <a:r>
              <a:rPr lang="en-US" altLang="zh-CN" sz="2000" u="sng" dirty="0">
                <a:solidFill>
                  <a:schemeClr val="bg1"/>
                </a:solidFill>
              </a:rPr>
              <a:t>une variété d‘enseignements théoriques et pratiques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一系列理论和实践的教学</a:t>
            </a:r>
            <a:r>
              <a:rPr lang="en-US" altLang="zh-CN" sz="2000" dirty="0">
                <a:solidFill>
                  <a:schemeClr val="bg1"/>
                </a:solidFill>
              </a:rPr>
              <a:t>),</a:t>
            </a:r>
            <a:r>
              <a:rPr lang="zh-CN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 façon que</a:t>
            </a:r>
            <a:r>
              <a:rPr lang="en-US" altLang="zh-CN" sz="2000" dirty="0">
                <a:solidFill>
                  <a:schemeClr val="bg1"/>
                </a:solidFill>
              </a:rPr>
              <a:t> les élèves puissent maîtriser une certaine ou une série de technologies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9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 1"/>
          <p:cNvPicPr>
            <a:picLocks noChangeAspect="1"/>
          </p:cNvPicPr>
          <p:nvPr/>
        </p:nvPicPr>
        <p:blipFill rotWithShape="1">
          <a:blip r:embed="rId2" cstate="print"/>
          <a:srcRect l="8696" t="12336" b="13044"/>
          <a:stretch>
            <a:fillRect/>
          </a:stretch>
        </p:blipFill>
        <p:spPr>
          <a:xfrm>
            <a:off x="6410325" y="2009775"/>
            <a:ext cx="5396118" cy="4410075"/>
          </a:xfrm>
          <a:prstGeom prst="rect">
            <a:avLst/>
          </a:prstGeom>
        </p:spPr>
      </p:pic>
      <p:grpSp>
        <p:nvGrpSpPr>
          <p:cNvPr id="91" name="组合 259"/>
          <p:cNvGrpSpPr/>
          <p:nvPr/>
        </p:nvGrpSpPr>
        <p:grpSpPr>
          <a:xfrm>
            <a:off x="1788776" y="3699715"/>
            <a:ext cx="2155488" cy="677109"/>
            <a:chOff x="6408684" y="1729798"/>
            <a:chExt cx="2155488" cy="677109"/>
          </a:xfrm>
        </p:grpSpPr>
        <p:sp>
          <p:nvSpPr>
            <p:cNvPr id="1048903" name="文本框 260"/>
            <p:cNvSpPr txBox="1"/>
            <p:nvPr/>
          </p:nvSpPr>
          <p:spPr>
            <a:xfrm>
              <a:off x="6408684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04" name="矩形 261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2" name="组合 263"/>
          <p:cNvGrpSpPr/>
          <p:nvPr/>
        </p:nvGrpSpPr>
        <p:grpSpPr>
          <a:xfrm>
            <a:off x="4357381" y="1828633"/>
            <a:ext cx="2155040" cy="677109"/>
            <a:chOff x="6409132" y="1729798"/>
            <a:chExt cx="2155040" cy="677109"/>
          </a:xfrm>
        </p:grpSpPr>
        <p:sp>
          <p:nvSpPr>
            <p:cNvPr id="1048905" name="文本框 264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06" name="矩形 265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3" name="组合 266"/>
          <p:cNvGrpSpPr/>
          <p:nvPr/>
        </p:nvGrpSpPr>
        <p:grpSpPr>
          <a:xfrm>
            <a:off x="1827996" y="1836184"/>
            <a:ext cx="2155040" cy="677109"/>
            <a:chOff x="6409132" y="1729798"/>
            <a:chExt cx="2155040" cy="677109"/>
          </a:xfrm>
        </p:grpSpPr>
        <p:sp>
          <p:nvSpPr>
            <p:cNvPr id="1048907" name="文本框 267"/>
            <p:cNvSpPr txBox="1"/>
            <p:nvPr/>
          </p:nvSpPr>
          <p:spPr>
            <a:xfrm>
              <a:off x="6409132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08" name="矩形 268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4" name="组合 269"/>
          <p:cNvGrpSpPr/>
          <p:nvPr/>
        </p:nvGrpSpPr>
        <p:grpSpPr>
          <a:xfrm>
            <a:off x="4292533" y="3696917"/>
            <a:ext cx="2155488" cy="677109"/>
            <a:chOff x="6408684" y="1729798"/>
            <a:chExt cx="2155488" cy="677109"/>
          </a:xfrm>
        </p:grpSpPr>
        <p:sp>
          <p:nvSpPr>
            <p:cNvPr id="1048909" name="文本框 270"/>
            <p:cNvSpPr txBox="1"/>
            <p:nvPr/>
          </p:nvSpPr>
          <p:spPr>
            <a:xfrm>
              <a:off x="6408684" y="1729798"/>
              <a:ext cx="155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10" name="矩形 271"/>
            <p:cNvSpPr/>
            <p:nvPr/>
          </p:nvSpPr>
          <p:spPr>
            <a:xfrm>
              <a:off x="6409132" y="2129908"/>
              <a:ext cx="2155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5" name="组合 272"/>
          <p:cNvGrpSpPr/>
          <p:nvPr/>
        </p:nvGrpSpPr>
        <p:grpSpPr>
          <a:xfrm>
            <a:off x="4760119" y="176362"/>
            <a:ext cx="2671762" cy="667393"/>
            <a:chOff x="4760119" y="176362"/>
            <a:chExt cx="2671762" cy="667393"/>
          </a:xfrm>
        </p:grpSpPr>
        <p:sp>
          <p:nvSpPr>
            <p:cNvPr id="1048911" name="文本框 273"/>
            <p:cNvSpPr txBox="1"/>
            <p:nvPr/>
          </p:nvSpPr>
          <p:spPr>
            <a:xfrm>
              <a:off x="4760119" y="176362"/>
              <a:ext cx="26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8912" name="任意多边形: 形状 274"/>
            <p:cNvSpPr/>
            <p:nvPr/>
          </p:nvSpPr>
          <p:spPr>
            <a:xfrm>
              <a:off x="4973716" y="761137"/>
              <a:ext cx="2244568" cy="82618"/>
            </a:xfrm>
            <a:custGeom>
              <a:avLst/>
              <a:gdLst>
                <a:gd name="connsiteX0" fmla="*/ 0 w 2244568"/>
                <a:gd name="connsiteY0" fmla="*/ 0 h 82618"/>
                <a:gd name="connsiteX1" fmla="*/ 2228850 w 2244568"/>
                <a:gd name="connsiteY1" fmla="*/ 0 h 82618"/>
                <a:gd name="connsiteX2" fmla="*/ 190500 w 2244568"/>
                <a:gd name="connsiteY2" fmla="*/ 76200 h 82618"/>
                <a:gd name="connsiteX3" fmla="*/ 2076450 w 2244568"/>
                <a:gd name="connsiteY3" fmla="*/ 76200 h 82618"/>
                <a:gd name="connsiteX4" fmla="*/ 2152650 w 2244568"/>
                <a:gd name="connsiteY4" fmla="*/ 57150 h 82618"/>
                <a:gd name="connsiteX5" fmla="*/ 2152650 w 2244568"/>
                <a:gd name="connsiteY5" fmla="*/ 57150 h 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568" h="82618">
                  <a:moveTo>
                    <a:pt x="0" y="0"/>
                  </a:moveTo>
                  <a:lnTo>
                    <a:pt x="2228850" y="0"/>
                  </a:lnTo>
                  <a:cubicBezTo>
                    <a:pt x="2260600" y="12700"/>
                    <a:pt x="215900" y="63500"/>
                    <a:pt x="190500" y="76200"/>
                  </a:cubicBezTo>
                  <a:cubicBezTo>
                    <a:pt x="165100" y="88900"/>
                    <a:pt x="1749425" y="79375"/>
                    <a:pt x="2076450" y="76200"/>
                  </a:cubicBezTo>
                  <a:cubicBezTo>
                    <a:pt x="2403475" y="73025"/>
                    <a:pt x="2152650" y="57150"/>
                    <a:pt x="2152650" y="57150"/>
                  </a:cubicBezTo>
                  <a:lnTo>
                    <a:pt x="2152650" y="57150"/>
                  </a:lnTo>
                </a:path>
              </a:pathLst>
            </a:custGeom>
            <a:noFill/>
            <a:ln>
              <a:solidFill>
                <a:srgbClr val="C5C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矩形 130"/>
          <p:cNvSpPr/>
          <p:nvPr/>
        </p:nvSpPr>
        <p:spPr>
          <a:xfrm>
            <a:off x="5056944" y="173587"/>
            <a:ext cx="1948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les lycées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368490" y="2066583"/>
            <a:ext cx="71104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Pour ceux du lycée professionnel,ils ont envie de trouver des travaux et de s‘adapter à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u="sng" dirty="0">
                <a:solidFill>
                  <a:schemeClr val="bg1"/>
                </a:solidFill>
              </a:rPr>
              <a:t>la circonstance de travail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工作环境</a:t>
            </a:r>
            <a:r>
              <a:rPr lang="en-US" altLang="zh-CN" sz="2800" dirty="0">
                <a:solidFill>
                  <a:schemeClr val="bg1"/>
                </a:solidFill>
              </a:rPr>
              <a:t>).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Ils peut y apprendre directement un métier.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1511</Words>
  <Application>Microsoft Office PowerPoint</Application>
  <PresentationFormat>宽屏</PresentationFormat>
  <Paragraphs>196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未知用户</cp:lastModifiedBy>
  <cp:revision>54</cp:revision>
  <dcterms:created xsi:type="dcterms:W3CDTF">2019-04-26T14:07:36Z</dcterms:created>
  <dcterms:modified xsi:type="dcterms:W3CDTF">2019-06-11T17:07:39Z</dcterms:modified>
</cp:coreProperties>
</file>